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8"/>
  </p:notesMasterIdLst>
  <p:sldIdLst>
    <p:sldId id="256" r:id="rId2"/>
    <p:sldId id="259" r:id="rId3"/>
    <p:sldId id="261" r:id="rId4"/>
    <p:sldId id="263" r:id="rId5"/>
    <p:sldId id="309" r:id="rId6"/>
    <p:sldId id="260" r:id="rId7"/>
  </p:sldIdLst>
  <p:sldSz cx="9144000" cy="5143500" type="screen16x9"/>
  <p:notesSz cx="6858000" cy="9144000"/>
  <p:embeddedFontLst>
    <p:embeddedFont>
      <p:font typeface="Bebas Neue" panose="020B0604020202020204" charset="0"/>
      <p:regular r:id="rId9"/>
    </p:embeddedFont>
    <p:embeddedFont>
      <p:font typeface="Montserrat" panose="00000500000000000000" pitchFamily="2" charset="-52"/>
      <p:regular r:id="rId10"/>
      <p:bold r:id="rId11"/>
      <p:italic r:id="rId12"/>
      <p:boldItalic r:id="rId13"/>
    </p:embeddedFont>
    <p:embeddedFont>
      <p:font typeface="Montserrat Black" panose="00000A00000000000000" pitchFamily="2" charset="-52"/>
      <p:bold r:id="rId14"/>
      <p:boldItalic r:id="rId15"/>
    </p:embeddedFont>
    <p:embeddedFont>
      <p:font typeface="Nunito Light" pitchFamily="2" charset="-52"/>
      <p:regular r:id="rId16"/>
      <p: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D63876-2361-41BA-81DD-7FF747502847}">
  <a:tblStyle styleId="{78D63876-2361-41BA-81DD-7FF7475028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4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9262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" name="Google Shape;599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60" r:id="rId7"/>
    <p:sldLayoutId id="2147483668" r:id="rId8"/>
    <p:sldLayoutId id="2147483676" r:id="rId9"/>
    <p:sldLayoutId id="214748367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0" name="Google Shape;1240;p35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085">
            <a:off x="7818479" y="3996010"/>
            <a:ext cx="1187445" cy="112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35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 rot="13614723">
            <a:off x="-73298" y="2644211"/>
            <a:ext cx="2581605" cy="24054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Montserrat"/>
                <a:ea typeface="Montserrat"/>
                <a:cs typeface="Montserrat"/>
                <a:sym typeface="Montserrat"/>
              </a:rPr>
              <a:t>Желание прокачать мозг</a:t>
            </a:r>
            <a:br>
              <a:rPr lang="ru-RU" sz="2800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2800" dirty="0">
                <a:latin typeface="Montserrat"/>
                <a:ea typeface="Montserrat"/>
                <a:cs typeface="Montserrat"/>
                <a:sym typeface="Montserrat"/>
              </a:rPr>
              <a:t>приводит на Neo.edu!</a:t>
            </a:r>
            <a:endParaRPr sz="28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effectLst/>
              </a:rPr>
              <a:t>Образовательная платформа </a:t>
            </a:r>
            <a:r>
              <a:rPr lang="en-US" dirty="0" err="1">
                <a:effectLst/>
              </a:rPr>
              <a:t>Neoflex</a:t>
            </a:r>
            <a:endParaRPr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A843BC6-4FD1-4098-BD94-F0DE9492AC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6275" y="1"/>
            <a:ext cx="3205686" cy="3918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4135975" y="1304271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Проблема</a:t>
            </a:r>
            <a:endParaRPr dirty="0"/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4135975" y="2099400"/>
            <a:ext cx="4294800" cy="14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Компании, которые проводят обучение по ИТ-направлениям, используют системы управления обучением, которые не адаптированы под специфику </a:t>
            </a:r>
            <a:r>
              <a:rPr lang="en-US" sz="1600" dirty="0"/>
              <a:t>IT</a:t>
            </a:r>
            <a:r>
              <a:rPr lang="ru-RU" sz="1600" dirty="0"/>
              <a:t>.</a:t>
            </a:r>
            <a:endParaRPr sz="1600"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0"/>
          <p:cNvSpPr txBox="1">
            <a:spLocks noGrp="1"/>
          </p:cNvSpPr>
          <p:nvPr>
            <p:ph type="subTitle" idx="1"/>
          </p:nvPr>
        </p:nvSpPr>
        <p:spPr>
          <a:xfrm>
            <a:off x="647379" y="2817682"/>
            <a:ext cx="5212401" cy="541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Создание LMS, заточенной под специфику IT</a:t>
            </a:r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>
            <a:off x="647379" y="1986776"/>
            <a:ext cx="3295115" cy="6780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/>
              <a:t>Решение</a:t>
            </a:r>
            <a:endParaRPr sz="3200"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/>
          <p:cNvSpPr txBox="1">
            <a:spLocks noGrp="1"/>
          </p:cNvSpPr>
          <p:nvPr>
            <p:ph type="title"/>
          </p:nvPr>
        </p:nvSpPr>
        <p:spPr>
          <a:xfrm>
            <a:off x="3574301" y="1082766"/>
            <a:ext cx="5006700" cy="8412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Особенности решения</a:t>
            </a:r>
            <a:endParaRPr dirty="0"/>
          </a:p>
        </p:txBody>
      </p:sp>
      <p:sp>
        <p:nvSpPr>
          <p:cNvPr id="1426" name="Google Shape;1426;p42"/>
          <p:cNvSpPr txBox="1">
            <a:spLocks noGrp="1"/>
          </p:cNvSpPr>
          <p:nvPr>
            <p:ph type="subTitle" idx="1"/>
          </p:nvPr>
        </p:nvSpPr>
        <p:spPr>
          <a:xfrm>
            <a:off x="3574301" y="2257853"/>
            <a:ext cx="5006700" cy="17260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ru-RU" sz="1400" dirty="0"/>
              <a:t>Автопроверка корректной работы кода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ru-RU" sz="1400" dirty="0"/>
              <a:t>Закрытая система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ru-RU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ru-RU" sz="1400" dirty="0"/>
              <a:t>Возможность кастомизации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ru-RU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ru-RU" sz="1400" dirty="0"/>
              <a:t>Работа с репозиториями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ru-RU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sz="1400" dirty="0"/>
          </a:p>
        </p:txBody>
      </p:sp>
      <p:pic>
        <p:nvPicPr>
          <p:cNvPr id="1427" name="Google Shape;1427;p4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/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33" name="Google Shape;14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5" name="Google Shape;1435;p42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/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/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40" name="Google Shape;14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863419" y="3559139"/>
            <a:ext cx="1277554" cy="1240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17050256">
            <a:off x="7718845" y="669350"/>
            <a:ext cx="1643528" cy="981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8986873">
            <a:off x="-1463" y="3311338"/>
            <a:ext cx="1333758" cy="119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490914" y="1711484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4" name="Google Shape;1414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" name="Google Shape;1411;p41"/>
          <p:cNvGrpSpPr/>
          <p:nvPr/>
        </p:nvGrpSpPr>
        <p:grpSpPr>
          <a:xfrm>
            <a:off x="6667265" y="666450"/>
            <a:ext cx="76825" cy="76800"/>
            <a:chOff x="3104875" y="1099400"/>
            <a:chExt cx="76825" cy="76800"/>
          </a:xfrm>
        </p:grpSpPr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879803-EA02-42BD-80F1-E374379692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050" r="4685"/>
          <a:stretch/>
        </p:blipFill>
        <p:spPr>
          <a:xfrm>
            <a:off x="1203755" y="567992"/>
            <a:ext cx="6736489" cy="36965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73497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324;p39">
            <a:extLst>
              <a:ext uri="{FF2B5EF4-FFF2-40B4-BE49-F238E27FC236}">
                <a16:creationId xmlns:a16="http://schemas.microsoft.com/office/drawing/2014/main" id="{8B752D03-7D88-4A1E-A4A3-18C19AC76800}"/>
              </a:ext>
            </a:extLst>
          </p:cNvPr>
          <p:cNvSpPr/>
          <p:nvPr/>
        </p:nvSpPr>
        <p:spPr>
          <a:xfrm rot="5400000">
            <a:off x="2552449" y="1850004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9" name="Google Shape;1324;p39">
            <a:extLst>
              <a:ext uri="{FF2B5EF4-FFF2-40B4-BE49-F238E27FC236}">
                <a16:creationId xmlns:a16="http://schemas.microsoft.com/office/drawing/2014/main" id="{BB7C7372-566F-4900-80CC-D1F71650713F}"/>
              </a:ext>
            </a:extLst>
          </p:cNvPr>
          <p:cNvSpPr/>
          <p:nvPr/>
        </p:nvSpPr>
        <p:spPr>
          <a:xfrm rot="5400000">
            <a:off x="4038099" y="1850004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1" name="Google Shape;1324;p39">
            <a:extLst>
              <a:ext uri="{FF2B5EF4-FFF2-40B4-BE49-F238E27FC236}">
                <a16:creationId xmlns:a16="http://schemas.microsoft.com/office/drawing/2014/main" id="{9ADE272C-5ADC-4DCC-8CC2-685FF8E9A0C2}"/>
              </a:ext>
            </a:extLst>
          </p:cNvPr>
          <p:cNvSpPr/>
          <p:nvPr/>
        </p:nvSpPr>
        <p:spPr>
          <a:xfrm rot="5400000">
            <a:off x="7168336" y="1845084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0" name="Google Shape;1324;p39">
            <a:extLst>
              <a:ext uri="{FF2B5EF4-FFF2-40B4-BE49-F238E27FC236}">
                <a16:creationId xmlns:a16="http://schemas.microsoft.com/office/drawing/2014/main" id="{76DC27E3-7542-449E-8E9B-6A4AB12A7F66}"/>
              </a:ext>
            </a:extLst>
          </p:cNvPr>
          <p:cNvSpPr/>
          <p:nvPr/>
        </p:nvSpPr>
        <p:spPr>
          <a:xfrm rot="5400000">
            <a:off x="5452160" y="1850004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39"/>
          <p:cNvSpPr/>
          <p:nvPr/>
        </p:nvSpPr>
        <p:spPr>
          <a:xfrm rot="5400000">
            <a:off x="992630" y="1850004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27" name="Google Shape;1327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Accessor Destroyers</a:t>
            </a:r>
            <a:endParaRPr dirty="0"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1"/>
          </p:nvPr>
        </p:nvSpPr>
        <p:spPr>
          <a:xfrm>
            <a:off x="729651" y="3433015"/>
            <a:ext cx="1519881" cy="4316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/>
              <a:t>Фронтенд</a:t>
            </a:r>
            <a:r>
              <a:rPr lang="ru-RU" dirty="0"/>
              <a:t>-разработчик</a:t>
            </a:r>
            <a:endParaRPr dirty="0"/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2"/>
          </p:nvPr>
        </p:nvSpPr>
        <p:spPr>
          <a:xfrm>
            <a:off x="2217708" y="3423201"/>
            <a:ext cx="1622808" cy="4316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Бэкенд-разработчик</a:t>
            </a:r>
            <a:endParaRPr dirty="0"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4"/>
          </p:nvPr>
        </p:nvSpPr>
        <p:spPr>
          <a:xfrm>
            <a:off x="751528" y="2856500"/>
            <a:ext cx="1390312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Максим</a:t>
            </a:r>
            <a:endParaRPr dirty="0"/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5"/>
          </p:nvPr>
        </p:nvSpPr>
        <p:spPr>
          <a:xfrm>
            <a:off x="2333956" y="2856500"/>
            <a:ext cx="1390312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Матвей</a:t>
            </a:r>
            <a:endParaRPr dirty="0"/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6"/>
          </p:nvPr>
        </p:nvSpPr>
        <p:spPr>
          <a:xfrm>
            <a:off x="3724268" y="2842687"/>
            <a:ext cx="1610675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Дмитрий</a:t>
            </a:r>
            <a:endParaRPr dirty="0"/>
          </a:p>
        </p:txBody>
      </p:sp>
      <p:grpSp>
        <p:nvGrpSpPr>
          <p:cNvPr id="1350" name="Google Shape;1350;p39"/>
          <p:cNvGrpSpPr/>
          <p:nvPr/>
        </p:nvGrpSpPr>
        <p:grpSpPr>
          <a:xfrm>
            <a:off x="1175324" y="1963326"/>
            <a:ext cx="590713" cy="601957"/>
            <a:chOff x="1230449" y="2288393"/>
            <a:chExt cx="590713" cy="601957"/>
          </a:xfrm>
        </p:grpSpPr>
        <p:sp>
          <p:nvSpPr>
            <p:cNvPr id="1351" name="Google Shape;1351;p39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39"/>
          <p:cNvGrpSpPr/>
          <p:nvPr/>
        </p:nvGrpSpPr>
        <p:grpSpPr>
          <a:xfrm>
            <a:off x="5637490" y="1963293"/>
            <a:ext cx="585440" cy="602023"/>
            <a:chOff x="1888890" y="3144712"/>
            <a:chExt cx="585440" cy="602023"/>
          </a:xfrm>
        </p:grpSpPr>
        <p:sp>
          <p:nvSpPr>
            <p:cNvPr id="1365" name="Google Shape;1365;p39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/>
          <p:cNvGrpSpPr/>
          <p:nvPr/>
        </p:nvGrpSpPr>
        <p:grpSpPr>
          <a:xfrm>
            <a:off x="7082616" y="542870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 rot="1891135">
            <a:off x="1785990" y="4565600"/>
            <a:ext cx="76828" cy="76803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1" name="Google Shape;1381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1329;p39">
            <a:extLst>
              <a:ext uri="{FF2B5EF4-FFF2-40B4-BE49-F238E27FC236}">
                <a16:creationId xmlns:a16="http://schemas.microsoft.com/office/drawing/2014/main" id="{C86E2B8C-A56C-442A-8CB5-C57F6CCF1656}"/>
              </a:ext>
            </a:extLst>
          </p:cNvPr>
          <p:cNvSpPr txBox="1">
            <a:spLocks/>
          </p:cNvSpPr>
          <p:nvPr/>
        </p:nvSpPr>
        <p:spPr>
          <a:xfrm>
            <a:off x="3730825" y="3401423"/>
            <a:ext cx="1622808" cy="481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ru-RU" dirty="0"/>
              <a:t>Бэкенд-разработчик</a:t>
            </a:r>
          </a:p>
        </p:txBody>
      </p:sp>
      <p:sp>
        <p:nvSpPr>
          <p:cNvPr id="63" name="Google Shape;1333;p39">
            <a:extLst>
              <a:ext uri="{FF2B5EF4-FFF2-40B4-BE49-F238E27FC236}">
                <a16:creationId xmlns:a16="http://schemas.microsoft.com/office/drawing/2014/main" id="{947B9B0C-B0B1-42F3-B93F-C08E29D90443}"/>
              </a:ext>
            </a:extLst>
          </p:cNvPr>
          <p:cNvSpPr txBox="1">
            <a:spLocks/>
          </p:cNvSpPr>
          <p:nvPr/>
        </p:nvSpPr>
        <p:spPr>
          <a:xfrm>
            <a:off x="5235054" y="2847125"/>
            <a:ext cx="1390312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ebas Neue"/>
              <a:buNone/>
              <a:defRPr sz="21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ru-RU" dirty="0"/>
              <a:t>Анна</a:t>
            </a:r>
          </a:p>
        </p:txBody>
      </p:sp>
      <p:sp>
        <p:nvSpPr>
          <p:cNvPr id="64" name="Google Shape;1329;p39">
            <a:extLst>
              <a:ext uri="{FF2B5EF4-FFF2-40B4-BE49-F238E27FC236}">
                <a16:creationId xmlns:a16="http://schemas.microsoft.com/office/drawing/2014/main" id="{41275AFB-25EA-495F-BF65-5DB9E4BC18B0}"/>
              </a:ext>
            </a:extLst>
          </p:cNvPr>
          <p:cNvSpPr txBox="1">
            <a:spLocks/>
          </p:cNvSpPr>
          <p:nvPr/>
        </p:nvSpPr>
        <p:spPr>
          <a:xfrm>
            <a:off x="5296749" y="3387644"/>
            <a:ext cx="1271171" cy="509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ru-RU" dirty="0"/>
              <a:t>Менеджер проекта</a:t>
            </a:r>
          </a:p>
        </p:txBody>
      </p:sp>
      <p:grpSp>
        <p:nvGrpSpPr>
          <p:cNvPr id="65" name="Google Shape;2816;p64">
            <a:extLst>
              <a:ext uri="{FF2B5EF4-FFF2-40B4-BE49-F238E27FC236}">
                <a16:creationId xmlns:a16="http://schemas.microsoft.com/office/drawing/2014/main" id="{FCCE053D-7726-4F9A-8239-589A9F567D93}"/>
              </a:ext>
            </a:extLst>
          </p:cNvPr>
          <p:cNvGrpSpPr/>
          <p:nvPr/>
        </p:nvGrpSpPr>
        <p:grpSpPr>
          <a:xfrm>
            <a:off x="2767987" y="1995967"/>
            <a:ext cx="525024" cy="536674"/>
            <a:chOff x="4011411" y="4001992"/>
            <a:chExt cx="588922" cy="601990"/>
          </a:xfrm>
        </p:grpSpPr>
        <p:sp>
          <p:nvSpPr>
            <p:cNvPr id="66" name="Google Shape;2817;p64">
              <a:extLst>
                <a:ext uri="{FF2B5EF4-FFF2-40B4-BE49-F238E27FC236}">
                  <a16:creationId xmlns:a16="http://schemas.microsoft.com/office/drawing/2014/main" id="{9406F883-4047-4422-81B9-0D961DD20EE7}"/>
                </a:ext>
              </a:extLst>
            </p:cNvPr>
            <p:cNvSpPr/>
            <p:nvPr/>
          </p:nvSpPr>
          <p:spPr>
            <a:xfrm>
              <a:off x="4253402" y="4352473"/>
              <a:ext cx="105738" cy="42454"/>
            </a:xfrm>
            <a:custGeom>
              <a:avLst/>
              <a:gdLst/>
              <a:ahLst/>
              <a:cxnLst/>
              <a:rect l="l" t="t" r="r" b="b"/>
              <a:pathLst>
                <a:path w="3188" h="1280" extrusionOk="0">
                  <a:moveTo>
                    <a:pt x="304" y="1"/>
                  </a:moveTo>
                  <a:cubicBezTo>
                    <a:pt x="260" y="1"/>
                    <a:pt x="215" y="12"/>
                    <a:pt x="173" y="35"/>
                  </a:cubicBezTo>
                  <a:cubicBezTo>
                    <a:pt x="46" y="107"/>
                    <a:pt x="1" y="269"/>
                    <a:pt x="73" y="396"/>
                  </a:cubicBezTo>
                  <a:cubicBezTo>
                    <a:pt x="380" y="942"/>
                    <a:pt x="957" y="1279"/>
                    <a:pt x="1580" y="1279"/>
                  </a:cubicBezTo>
                  <a:lnTo>
                    <a:pt x="1608" y="1279"/>
                  </a:lnTo>
                  <a:cubicBezTo>
                    <a:pt x="2231" y="1279"/>
                    <a:pt x="2808" y="942"/>
                    <a:pt x="3115" y="396"/>
                  </a:cubicBezTo>
                  <a:cubicBezTo>
                    <a:pt x="3188" y="269"/>
                    <a:pt x="3143" y="107"/>
                    <a:pt x="3014" y="35"/>
                  </a:cubicBezTo>
                  <a:cubicBezTo>
                    <a:pt x="2973" y="12"/>
                    <a:pt x="2928" y="1"/>
                    <a:pt x="2884" y="1"/>
                  </a:cubicBezTo>
                  <a:cubicBezTo>
                    <a:pt x="2791" y="1"/>
                    <a:pt x="2701" y="49"/>
                    <a:pt x="2652" y="136"/>
                  </a:cubicBezTo>
                  <a:cubicBezTo>
                    <a:pt x="2439" y="513"/>
                    <a:pt x="2040" y="747"/>
                    <a:pt x="1608" y="747"/>
                  </a:cubicBezTo>
                  <a:lnTo>
                    <a:pt x="1580" y="747"/>
                  </a:lnTo>
                  <a:cubicBezTo>
                    <a:pt x="1149" y="747"/>
                    <a:pt x="748" y="513"/>
                    <a:pt x="536" y="136"/>
                  </a:cubicBezTo>
                  <a:cubicBezTo>
                    <a:pt x="487" y="49"/>
                    <a:pt x="397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818;p64">
              <a:extLst>
                <a:ext uri="{FF2B5EF4-FFF2-40B4-BE49-F238E27FC236}">
                  <a16:creationId xmlns:a16="http://schemas.microsoft.com/office/drawing/2014/main" id="{D49235C0-E38B-465A-803E-4329FB3422CC}"/>
                </a:ext>
              </a:extLst>
            </p:cNvPr>
            <p:cNvSpPr/>
            <p:nvPr/>
          </p:nvSpPr>
          <p:spPr>
            <a:xfrm>
              <a:off x="4105441" y="4001992"/>
              <a:ext cx="400829" cy="601990"/>
            </a:xfrm>
            <a:custGeom>
              <a:avLst/>
              <a:gdLst/>
              <a:ahLst/>
              <a:cxnLst/>
              <a:rect l="l" t="t" r="r" b="b"/>
              <a:pathLst>
                <a:path w="12085" h="18150" extrusionOk="0">
                  <a:moveTo>
                    <a:pt x="4756" y="533"/>
                  </a:moveTo>
                  <a:cubicBezTo>
                    <a:pt x="6002" y="533"/>
                    <a:pt x="7069" y="1398"/>
                    <a:pt x="7357" y="2573"/>
                  </a:cubicBezTo>
                  <a:cubicBezTo>
                    <a:pt x="6915" y="2531"/>
                    <a:pt x="6475" y="2521"/>
                    <a:pt x="6078" y="2521"/>
                  </a:cubicBezTo>
                  <a:lnTo>
                    <a:pt x="6032" y="2521"/>
                  </a:lnTo>
                  <a:cubicBezTo>
                    <a:pt x="5056" y="2521"/>
                    <a:pt x="3821" y="2580"/>
                    <a:pt x="2927" y="3033"/>
                  </a:cubicBezTo>
                  <a:cubicBezTo>
                    <a:pt x="2578" y="3209"/>
                    <a:pt x="2294" y="3439"/>
                    <a:pt x="2078" y="3722"/>
                  </a:cubicBezTo>
                  <a:cubicBezTo>
                    <a:pt x="2078" y="3411"/>
                    <a:pt x="2078" y="3191"/>
                    <a:pt x="2078" y="3180"/>
                  </a:cubicBezTo>
                  <a:cubicBezTo>
                    <a:pt x="2078" y="3140"/>
                    <a:pt x="2068" y="3100"/>
                    <a:pt x="2051" y="3064"/>
                  </a:cubicBezTo>
                  <a:lnTo>
                    <a:pt x="1139" y="1168"/>
                  </a:lnTo>
                  <a:lnTo>
                    <a:pt x="2241" y="1168"/>
                  </a:lnTo>
                  <a:cubicBezTo>
                    <a:pt x="2334" y="1168"/>
                    <a:pt x="2421" y="1119"/>
                    <a:pt x="2469" y="1039"/>
                  </a:cubicBezTo>
                  <a:cubicBezTo>
                    <a:pt x="2517" y="959"/>
                    <a:pt x="2520" y="859"/>
                    <a:pt x="2476" y="777"/>
                  </a:cubicBezTo>
                  <a:lnTo>
                    <a:pt x="2346" y="533"/>
                  </a:lnTo>
                  <a:close/>
                  <a:moveTo>
                    <a:pt x="7354" y="999"/>
                  </a:moveTo>
                  <a:cubicBezTo>
                    <a:pt x="8832" y="999"/>
                    <a:pt x="10033" y="2201"/>
                    <a:pt x="10033" y="3679"/>
                  </a:cubicBezTo>
                  <a:lnTo>
                    <a:pt x="10033" y="3723"/>
                  </a:lnTo>
                  <a:cubicBezTo>
                    <a:pt x="9816" y="3440"/>
                    <a:pt x="9532" y="3210"/>
                    <a:pt x="9183" y="3033"/>
                  </a:cubicBezTo>
                  <a:cubicBezTo>
                    <a:pt x="8806" y="2842"/>
                    <a:pt x="8368" y="2722"/>
                    <a:pt x="7916" y="2646"/>
                  </a:cubicBezTo>
                  <a:cubicBezTo>
                    <a:pt x="7804" y="2018"/>
                    <a:pt x="7508" y="1456"/>
                    <a:pt x="7089" y="1012"/>
                  </a:cubicBezTo>
                  <a:cubicBezTo>
                    <a:pt x="7177" y="1003"/>
                    <a:pt x="7265" y="999"/>
                    <a:pt x="7354" y="999"/>
                  </a:cubicBezTo>
                  <a:close/>
                  <a:moveTo>
                    <a:pt x="1046" y="5471"/>
                  </a:moveTo>
                  <a:lnTo>
                    <a:pt x="1046" y="9287"/>
                  </a:lnTo>
                  <a:lnTo>
                    <a:pt x="779" y="9287"/>
                  </a:lnTo>
                  <a:cubicBezTo>
                    <a:pt x="643" y="9287"/>
                    <a:pt x="532" y="9176"/>
                    <a:pt x="532" y="9040"/>
                  </a:cubicBezTo>
                  <a:lnTo>
                    <a:pt x="532" y="5718"/>
                  </a:lnTo>
                  <a:cubicBezTo>
                    <a:pt x="532" y="5582"/>
                    <a:pt x="643" y="5471"/>
                    <a:pt x="779" y="5471"/>
                  </a:cubicBezTo>
                  <a:close/>
                  <a:moveTo>
                    <a:pt x="6078" y="3053"/>
                  </a:moveTo>
                  <a:cubicBezTo>
                    <a:pt x="7439" y="3053"/>
                    <a:pt x="8323" y="3193"/>
                    <a:pt x="8942" y="3507"/>
                  </a:cubicBezTo>
                  <a:cubicBezTo>
                    <a:pt x="9534" y="3807"/>
                    <a:pt x="9874" y="4269"/>
                    <a:pt x="9988" y="4939"/>
                  </a:cubicBezTo>
                  <a:lnTo>
                    <a:pt x="9162" y="4939"/>
                  </a:lnTo>
                  <a:cubicBezTo>
                    <a:pt x="9015" y="4939"/>
                    <a:pt x="8896" y="5059"/>
                    <a:pt x="8896" y="5205"/>
                  </a:cubicBezTo>
                  <a:cubicBezTo>
                    <a:pt x="8896" y="5352"/>
                    <a:pt x="9015" y="5471"/>
                    <a:pt x="9162" y="5471"/>
                  </a:cubicBezTo>
                  <a:lnTo>
                    <a:pt x="10523" y="5471"/>
                  </a:lnTo>
                  <a:lnTo>
                    <a:pt x="10523" y="9287"/>
                  </a:lnTo>
                  <a:lnTo>
                    <a:pt x="7444" y="9287"/>
                  </a:lnTo>
                  <a:lnTo>
                    <a:pt x="7234" y="8680"/>
                  </a:lnTo>
                  <a:cubicBezTo>
                    <a:pt x="7151" y="8440"/>
                    <a:pt x="6896" y="8259"/>
                    <a:pt x="6642" y="8259"/>
                  </a:cubicBezTo>
                  <a:lnTo>
                    <a:pt x="5443" y="8259"/>
                  </a:lnTo>
                  <a:cubicBezTo>
                    <a:pt x="5189" y="8259"/>
                    <a:pt x="4935" y="8440"/>
                    <a:pt x="4851" y="8680"/>
                  </a:cubicBezTo>
                  <a:lnTo>
                    <a:pt x="4640" y="9287"/>
                  </a:lnTo>
                  <a:lnTo>
                    <a:pt x="1578" y="9287"/>
                  </a:lnTo>
                  <a:lnTo>
                    <a:pt x="1578" y="5471"/>
                  </a:lnTo>
                  <a:lnTo>
                    <a:pt x="7567" y="5471"/>
                  </a:lnTo>
                  <a:cubicBezTo>
                    <a:pt x="7713" y="5471"/>
                    <a:pt x="7832" y="5352"/>
                    <a:pt x="7832" y="5205"/>
                  </a:cubicBezTo>
                  <a:cubicBezTo>
                    <a:pt x="7832" y="5059"/>
                    <a:pt x="7713" y="4939"/>
                    <a:pt x="7567" y="4939"/>
                  </a:cubicBezTo>
                  <a:lnTo>
                    <a:pt x="2122" y="4939"/>
                  </a:lnTo>
                  <a:cubicBezTo>
                    <a:pt x="2237" y="4269"/>
                    <a:pt x="2576" y="3807"/>
                    <a:pt x="3167" y="3507"/>
                  </a:cubicBezTo>
                  <a:cubicBezTo>
                    <a:pt x="3787" y="3193"/>
                    <a:pt x="4670" y="3053"/>
                    <a:pt x="6032" y="3053"/>
                  </a:cubicBezTo>
                  <a:close/>
                  <a:moveTo>
                    <a:pt x="11306" y="5471"/>
                  </a:moveTo>
                  <a:cubicBezTo>
                    <a:pt x="11443" y="5471"/>
                    <a:pt x="11552" y="5582"/>
                    <a:pt x="11552" y="5718"/>
                  </a:cubicBezTo>
                  <a:lnTo>
                    <a:pt x="11552" y="9039"/>
                  </a:lnTo>
                  <a:cubicBezTo>
                    <a:pt x="11552" y="9176"/>
                    <a:pt x="11443" y="9287"/>
                    <a:pt x="11306" y="9287"/>
                  </a:cubicBezTo>
                  <a:lnTo>
                    <a:pt x="11054" y="9287"/>
                  </a:lnTo>
                  <a:lnTo>
                    <a:pt x="11054" y="5471"/>
                  </a:lnTo>
                  <a:close/>
                  <a:moveTo>
                    <a:pt x="7961" y="13489"/>
                  </a:moveTo>
                  <a:lnTo>
                    <a:pt x="7961" y="14376"/>
                  </a:lnTo>
                  <a:lnTo>
                    <a:pt x="7603" y="14376"/>
                  </a:lnTo>
                  <a:cubicBezTo>
                    <a:pt x="7456" y="14376"/>
                    <a:pt x="7337" y="14495"/>
                    <a:pt x="7337" y="14642"/>
                  </a:cubicBezTo>
                  <a:cubicBezTo>
                    <a:pt x="7337" y="14789"/>
                    <a:pt x="7456" y="14908"/>
                    <a:pt x="7603" y="14908"/>
                  </a:cubicBezTo>
                  <a:lnTo>
                    <a:pt x="11450" y="14908"/>
                  </a:lnTo>
                  <a:cubicBezTo>
                    <a:pt x="11498" y="14908"/>
                    <a:pt x="11539" y="14948"/>
                    <a:pt x="11539" y="14996"/>
                  </a:cubicBezTo>
                  <a:lnTo>
                    <a:pt x="11539" y="17529"/>
                  </a:lnTo>
                  <a:cubicBezTo>
                    <a:pt x="11539" y="17578"/>
                    <a:pt x="11498" y="17619"/>
                    <a:pt x="11450" y="17619"/>
                  </a:cubicBezTo>
                  <a:lnTo>
                    <a:pt x="635" y="17619"/>
                  </a:lnTo>
                  <a:cubicBezTo>
                    <a:pt x="588" y="17619"/>
                    <a:pt x="547" y="17578"/>
                    <a:pt x="547" y="17529"/>
                  </a:cubicBezTo>
                  <a:lnTo>
                    <a:pt x="547" y="14996"/>
                  </a:lnTo>
                  <a:cubicBezTo>
                    <a:pt x="547" y="14948"/>
                    <a:pt x="588" y="14908"/>
                    <a:pt x="635" y="14908"/>
                  </a:cubicBezTo>
                  <a:lnTo>
                    <a:pt x="5901" y="14908"/>
                  </a:lnTo>
                  <a:cubicBezTo>
                    <a:pt x="6048" y="14908"/>
                    <a:pt x="6167" y="14789"/>
                    <a:pt x="6167" y="14642"/>
                  </a:cubicBezTo>
                  <a:cubicBezTo>
                    <a:pt x="6167" y="14495"/>
                    <a:pt x="6048" y="14376"/>
                    <a:pt x="5901" y="14376"/>
                  </a:cubicBezTo>
                  <a:lnTo>
                    <a:pt x="4125" y="14376"/>
                  </a:lnTo>
                  <a:lnTo>
                    <a:pt x="4125" y="13489"/>
                  </a:lnTo>
                  <a:close/>
                  <a:moveTo>
                    <a:pt x="2255" y="1"/>
                  </a:moveTo>
                  <a:cubicBezTo>
                    <a:pt x="2089" y="1"/>
                    <a:pt x="1932" y="89"/>
                    <a:pt x="1846" y="233"/>
                  </a:cubicBezTo>
                  <a:cubicBezTo>
                    <a:pt x="1773" y="355"/>
                    <a:pt x="1758" y="504"/>
                    <a:pt x="1804" y="636"/>
                  </a:cubicBezTo>
                  <a:lnTo>
                    <a:pt x="1053" y="636"/>
                  </a:lnTo>
                  <a:cubicBezTo>
                    <a:pt x="888" y="636"/>
                    <a:pt x="737" y="720"/>
                    <a:pt x="648" y="860"/>
                  </a:cubicBezTo>
                  <a:cubicBezTo>
                    <a:pt x="560" y="1000"/>
                    <a:pt x="551" y="1172"/>
                    <a:pt x="623" y="1321"/>
                  </a:cubicBezTo>
                  <a:lnTo>
                    <a:pt x="1546" y="3239"/>
                  </a:lnTo>
                  <a:cubicBezTo>
                    <a:pt x="1546" y="3466"/>
                    <a:pt x="1546" y="4273"/>
                    <a:pt x="1545" y="4939"/>
                  </a:cubicBezTo>
                  <a:lnTo>
                    <a:pt x="779" y="4939"/>
                  </a:lnTo>
                  <a:cubicBezTo>
                    <a:pt x="350" y="4939"/>
                    <a:pt x="1" y="5289"/>
                    <a:pt x="1" y="5718"/>
                  </a:cubicBezTo>
                  <a:lnTo>
                    <a:pt x="1" y="9040"/>
                  </a:lnTo>
                  <a:cubicBezTo>
                    <a:pt x="1" y="9469"/>
                    <a:pt x="350" y="9819"/>
                    <a:pt x="779" y="9819"/>
                  </a:cubicBezTo>
                  <a:lnTo>
                    <a:pt x="1597" y="9819"/>
                  </a:lnTo>
                  <a:cubicBezTo>
                    <a:pt x="1806" y="11191"/>
                    <a:pt x="2637" y="12361"/>
                    <a:pt x="3794" y="13029"/>
                  </a:cubicBezTo>
                  <a:cubicBezTo>
                    <a:pt x="3673" y="13108"/>
                    <a:pt x="3593" y="13246"/>
                    <a:pt x="3593" y="13401"/>
                  </a:cubicBezTo>
                  <a:lnTo>
                    <a:pt x="3593" y="14376"/>
                  </a:lnTo>
                  <a:lnTo>
                    <a:pt x="635" y="14376"/>
                  </a:lnTo>
                  <a:cubicBezTo>
                    <a:pt x="293" y="14376"/>
                    <a:pt x="15" y="14654"/>
                    <a:pt x="15" y="14996"/>
                  </a:cubicBezTo>
                  <a:lnTo>
                    <a:pt x="15" y="17529"/>
                  </a:lnTo>
                  <a:cubicBezTo>
                    <a:pt x="15" y="17871"/>
                    <a:pt x="293" y="18150"/>
                    <a:pt x="635" y="18150"/>
                  </a:cubicBezTo>
                  <a:lnTo>
                    <a:pt x="11450" y="18150"/>
                  </a:lnTo>
                  <a:cubicBezTo>
                    <a:pt x="11792" y="18150"/>
                    <a:pt x="12070" y="17871"/>
                    <a:pt x="12070" y="17529"/>
                  </a:cubicBezTo>
                  <a:lnTo>
                    <a:pt x="12070" y="14996"/>
                  </a:lnTo>
                  <a:cubicBezTo>
                    <a:pt x="12070" y="14654"/>
                    <a:pt x="11792" y="14376"/>
                    <a:pt x="11450" y="14376"/>
                  </a:cubicBezTo>
                  <a:lnTo>
                    <a:pt x="8493" y="14376"/>
                  </a:lnTo>
                  <a:lnTo>
                    <a:pt x="8493" y="13401"/>
                  </a:lnTo>
                  <a:cubicBezTo>
                    <a:pt x="8493" y="13251"/>
                    <a:pt x="8418" y="13118"/>
                    <a:pt x="8304" y="13038"/>
                  </a:cubicBezTo>
                  <a:cubicBezTo>
                    <a:pt x="8614" y="12861"/>
                    <a:pt x="8903" y="12646"/>
                    <a:pt x="9168" y="12395"/>
                  </a:cubicBezTo>
                  <a:cubicBezTo>
                    <a:pt x="9274" y="12294"/>
                    <a:pt x="9279" y="12126"/>
                    <a:pt x="9178" y="12019"/>
                  </a:cubicBezTo>
                  <a:cubicBezTo>
                    <a:pt x="9125" y="11964"/>
                    <a:pt x="9055" y="11936"/>
                    <a:pt x="8985" y="11936"/>
                  </a:cubicBezTo>
                  <a:cubicBezTo>
                    <a:pt x="8919" y="11936"/>
                    <a:pt x="8853" y="11961"/>
                    <a:pt x="8802" y="12010"/>
                  </a:cubicBezTo>
                  <a:cubicBezTo>
                    <a:pt x="8322" y="12465"/>
                    <a:pt x="7746" y="12787"/>
                    <a:pt x="7122" y="12957"/>
                  </a:cubicBezTo>
                  <a:lnTo>
                    <a:pt x="4990" y="12957"/>
                  </a:lnTo>
                  <a:cubicBezTo>
                    <a:pt x="3525" y="12557"/>
                    <a:pt x="2397" y="11334"/>
                    <a:pt x="2135" y="9819"/>
                  </a:cubicBezTo>
                  <a:lnTo>
                    <a:pt x="4648" y="9819"/>
                  </a:lnTo>
                  <a:cubicBezTo>
                    <a:pt x="4870" y="9819"/>
                    <a:pt x="5069" y="9677"/>
                    <a:pt x="5141" y="9467"/>
                  </a:cubicBezTo>
                  <a:lnTo>
                    <a:pt x="5280" y="9068"/>
                  </a:lnTo>
                  <a:lnTo>
                    <a:pt x="5280" y="9653"/>
                  </a:lnTo>
                  <a:cubicBezTo>
                    <a:pt x="5280" y="9995"/>
                    <a:pt x="5558" y="10273"/>
                    <a:pt x="5900" y="10273"/>
                  </a:cubicBezTo>
                  <a:lnTo>
                    <a:pt x="6419" y="10273"/>
                  </a:lnTo>
                  <a:cubicBezTo>
                    <a:pt x="6565" y="10273"/>
                    <a:pt x="6685" y="10154"/>
                    <a:pt x="6685" y="10007"/>
                  </a:cubicBezTo>
                  <a:cubicBezTo>
                    <a:pt x="6685" y="9861"/>
                    <a:pt x="6567" y="9742"/>
                    <a:pt x="6419" y="9742"/>
                  </a:cubicBezTo>
                  <a:lnTo>
                    <a:pt x="5900" y="9742"/>
                  </a:lnTo>
                  <a:cubicBezTo>
                    <a:pt x="5852" y="9742"/>
                    <a:pt x="5812" y="9701"/>
                    <a:pt x="5812" y="9653"/>
                  </a:cubicBezTo>
                  <a:lnTo>
                    <a:pt x="5812" y="8791"/>
                  </a:lnTo>
                  <a:lnTo>
                    <a:pt x="6642" y="8791"/>
                  </a:lnTo>
                  <a:cubicBezTo>
                    <a:pt x="6670" y="8791"/>
                    <a:pt x="6723" y="8828"/>
                    <a:pt x="6732" y="8854"/>
                  </a:cubicBezTo>
                  <a:lnTo>
                    <a:pt x="6944" y="9467"/>
                  </a:lnTo>
                  <a:cubicBezTo>
                    <a:pt x="7017" y="9677"/>
                    <a:pt x="7215" y="9819"/>
                    <a:pt x="7438" y="9819"/>
                  </a:cubicBezTo>
                  <a:lnTo>
                    <a:pt x="9975" y="9819"/>
                  </a:lnTo>
                  <a:cubicBezTo>
                    <a:pt x="9915" y="10171"/>
                    <a:pt x="9807" y="10513"/>
                    <a:pt x="9652" y="10840"/>
                  </a:cubicBezTo>
                  <a:cubicBezTo>
                    <a:pt x="9588" y="10973"/>
                    <a:pt x="9645" y="11131"/>
                    <a:pt x="9777" y="11194"/>
                  </a:cubicBezTo>
                  <a:cubicBezTo>
                    <a:pt x="9814" y="11212"/>
                    <a:pt x="9852" y="11220"/>
                    <a:pt x="9890" y="11220"/>
                  </a:cubicBezTo>
                  <a:cubicBezTo>
                    <a:pt x="9990" y="11220"/>
                    <a:pt x="10085" y="11164"/>
                    <a:pt x="10131" y="11068"/>
                  </a:cubicBezTo>
                  <a:cubicBezTo>
                    <a:pt x="10321" y="10669"/>
                    <a:pt x="10449" y="10251"/>
                    <a:pt x="10514" y="9819"/>
                  </a:cubicBezTo>
                  <a:lnTo>
                    <a:pt x="11306" y="9819"/>
                  </a:lnTo>
                  <a:cubicBezTo>
                    <a:pt x="11735" y="9819"/>
                    <a:pt x="12084" y="9469"/>
                    <a:pt x="12084" y="9040"/>
                  </a:cubicBezTo>
                  <a:lnTo>
                    <a:pt x="12084" y="5718"/>
                  </a:lnTo>
                  <a:cubicBezTo>
                    <a:pt x="12084" y="5289"/>
                    <a:pt x="11735" y="4939"/>
                    <a:pt x="11306" y="4939"/>
                  </a:cubicBezTo>
                  <a:lnTo>
                    <a:pt x="10565" y="4939"/>
                  </a:lnTo>
                  <a:lnTo>
                    <a:pt x="10565" y="3679"/>
                  </a:lnTo>
                  <a:cubicBezTo>
                    <a:pt x="10565" y="1907"/>
                    <a:pt x="9124" y="467"/>
                    <a:pt x="7354" y="467"/>
                  </a:cubicBezTo>
                  <a:cubicBezTo>
                    <a:pt x="7088" y="467"/>
                    <a:pt x="6825" y="501"/>
                    <a:pt x="6569" y="566"/>
                  </a:cubicBezTo>
                  <a:cubicBezTo>
                    <a:pt x="6050" y="209"/>
                    <a:pt x="5425" y="1"/>
                    <a:pt x="4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819;p64">
              <a:extLst>
                <a:ext uri="{FF2B5EF4-FFF2-40B4-BE49-F238E27FC236}">
                  <a16:creationId xmlns:a16="http://schemas.microsoft.com/office/drawing/2014/main" id="{41C8A2F8-0139-4CC1-9C09-D43632055EFE}"/>
                </a:ext>
              </a:extLst>
            </p:cNvPr>
            <p:cNvSpPr/>
            <p:nvPr/>
          </p:nvSpPr>
          <p:spPr>
            <a:xfrm>
              <a:off x="4167896" y="4202589"/>
              <a:ext cx="275920" cy="53731"/>
            </a:xfrm>
            <a:custGeom>
              <a:avLst/>
              <a:gdLst/>
              <a:ahLst/>
              <a:cxnLst/>
              <a:rect l="l" t="t" r="r" b="b"/>
              <a:pathLst>
                <a:path w="8319" h="1620" extrusionOk="0">
                  <a:moveTo>
                    <a:pt x="7508" y="532"/>
                  </a:moveTo>
                  <a:cubicBezTo>
                    <a:pt x="7662" y="532"/>
                    <a:pt x="7786" y="657"/>
                    <a:pt x="7786" y="810"/>
                  </a:cubicBezTo>
                  <a:cubicBezTo>
                    <a:pt x="7786" y="963"/>
                    <a:pt x="7662" y="1088"/>
                    <a:pt x="7508" y="1088"/>
                  </a:cubicBezTo>
                  <a:lnTo>
                    <a:pt x="811" y="1088"/>
                  </a:lnTo>
                  <a:cubicBezTo>
                    <a:pt x="658" y="1088"/>
                    <a:pt x="532" y="963"/>
                    <a:pt x="532" y="810"/>
                  </a:cubicBezTo>
                  <a:cubicBezTo>
                    <a:pt x="532" y="656"/>
                    <a:pt x="658" y="532"/>
                    <a:pt x="811" y="532"/>
                  </a:cubicBezTo>
                  <a:close/>
                  <a:moveTo>
                    <a:pt x="811" y="0"/>
                  </a:moveTo>
                  <a:cubicBezTo>
                    <a:pt x="364" y="0"/>
                    <a:pt x="1" y="364"/>
                    <a:pt x="1" y="810"/>
                  </a:cubicBezTo>
                  <a:cubicBezTo>
                    <a:pt x="1" y="1257"/>
                    <a:pt x="364" y="1619"/>
                    <a:pt x="811" y="1619"/>
                  </a:cubicBezTo>
                  <a:lnTo>
                    <a:pt x="7508" y="1619"/>
                  </a:lnTo>
                  <a:cubicBezTo>
                    <a:pt x="7955" y="1619"/>
                    <a:pt x="8318" y="1257"/>
                    <a:pt x="8318" y="810"/>
                  </a:cubicBezTo>
                  <a:cubicBezTo>
                    <a:pt x="8318" y="364"/>
                    <a:pt x="7955" y="0"/>
                    <a:pt x="7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820;p64">
              <a:extLst>
                <a:ext uri="{FF2B5EF4-FFF2-40B4-BE49-F238E27FC236}">
                  <a16:creationId xmlns:a16="http://schemas.microsoft.com/office/drawing/2014/main" id="{8551B47A-060E-4DFF-857E-6678914DD882}"/>
                </a:ext>
              </a:extLst>
            </p:cNvPr>
            <p:cNvSpPr/>
            <p:nvPr/>
          </p:nvSpPr>
          <p:spPr>
            <a:xfrm>
              <a:off x="4415823" y="427721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8" y="505"/>
                    <a:pt x="196" y="533"/>
                    <a:pt x="266" y="533"/>
                  </a:cubicBezTo>
                  <a:cubicBezTo>
                    <a:pt x="336" y="533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821;p64">
              <a:extLst>
                <a:ext uri="{FF2B5EF4-FFF2-40B4-BE49-F238E27FC236}">
                  <a16:creationId xmlns:a16="http://schemas.microsoft.com/office/drawing/2014/main" id="{50C91A54-B102-4F1B-84D1-13789EAE7256}"/>
                </a:ext>
              </a:extLst>
            </p:cNvPr>
            <p:cNvSpPr/>
            <p:nvPr/>
          </p:nvSpPr>
          <p:spPr>
            <a:xfrm>
              <a:off x="4381992" y="427721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7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7"/>
                    <a:pt x="505" y="128"/>
                    <a:pt x="454" y="79"/>
                  </a:cubicBezTo>
                  <a:cubicBezTo>
                    <a:pt x="405" y="30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822;p64">
              <a:extLst>
                <a:ext uri="{FF2B5EF4-FFF2-40B4-BE49-F238E27FC236}">
                  <a16:creationId xmlns:a16="http://schemas.microsoft.com/office/drawing/2014/main" id="{915FBC65-8463-473F-B965-A3A18A56A5D0}"/>
                </a:ext>
              </a:extLst>
            </p:cNvPr>
            <p:cNvSpPr/>
            <p:nvPr/>
          </p:nvSpPr>
          <p:spPr>
            <a:xfrm>
              <a:off x="4521030" y="4188460"/>
              <a:ext cx="41459" cy="116551"/>
            </a:xfrm>
            <a:custGeom>
              <a:avLst/>
              <a:gdLst/>
              <a:ahLst/>
              <a:cxnLst/>
              <a:rect l="l" t="t" r="r" b="b"/>
              <a:pathLst>
                <a:path w="1250" h="3514" extrusionOk="0">
                  <a:moveTo>
                    <a:pt x="299" y="0"/>
                  </a:moveTo>
                  <a:cubicBezTo>
                    <a:pt x="224" y="0"/>
                    <a:pt x="149" y="32"/>
                    <a:pt x="96" y="93"/>
                  </a:cubicBezTo>
                  <a:cubicBezTo>
                    <a:pt x="1" y="205"/>
                    <a:pt x="14" y="372"/>
                    <a:pt x="125" y="467"/>
                  </a:cubicBezTo>
                  <a:cubicBezTo>
                    <a:pt x="502" y="792"/>
                    <a:pt x="718" y="1261"/>
                    <a:pt x="718" y="1757"/>
                  </a:cubicBezTo>
                  <a:cubicBezTo>
                    <a:pt x="718" y="2253"/>
                    <a:pt x="502" y="2722"/>
                    <a:pt x="125" y="3047"/>
                  </a:cubicBezTo>
                  <a:cubicBezTo>
                    <a:pt x="14" y="3142"/>
                    <a:pt x="1" y="3309"/>
                    <a:pt x="96" y="3421"/>
                  </a:cubicBezTo>
                  <a:cubicBezTo>
                    <a:pt x="149" y="3482"/>
                    <a:pt x="224" y="3514"/>
                    <a:pt x="299" y="3514"/>
                  </a:cubicBezTo>
                  <a:cubicBezTo>
                    <a:pt x="359" y="3514"/>
                    <a:pt x="422" y="3492"/>
                    <a:pt x="472" y="3449"/>
                  </a:cubicBezTo>
                  <a:cubicBezTo>
                    <a:pt x="966" y="3024"/>
                    <a:pt x="1249" y="2408"/>
                    <a:pt x="1249" y="1757"/>
                  </a:cubicBezTo>
                  <a:cubicBezTo>
                    <a:pt x="1249" y="1106"/>
                    <a:pt x="966" y="489"/>
                    <a:pt x="472" y="65"/>
                  </a:cubicBezTo>
                  <a:cubicBezTo>
                    <a:pt x="422" y="21"/>
                    <a:pt x="360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823;p64">
              <a:extLst>
                <a:ext uri="{FF2B5EF4-FFF2-40B4-BE49-F238E27FC236}">
                  <a16:creationId xmlns:a16="http://schemas.microsoft.com/office/drawing/2014/main" id="{8CABF3BC-1429-4B13-88E7-ECB97E06D6E3}"/>
                </a:ext>
              </a:extLst>
            </p:cNvPr>
            <p:cNvSpPr/>
            <p:nvPr/>
          </p:nvSpPr>
          <p:spPr>
            <a:xfrm>
              <a:off x="4549421" y="4166536"/>
              <a:ext cx="50912" cy="160365"/>
            </a:xfrm>
            <a:custGeom>
              <a:avLst/>
              <a:gdLst/>
              <a:ahLst/>
              <a:cxnLst/>
              <a:rect l="l" t="t" r="r" b="b"/>
              <a:pathLst>
                <a:path w="1535" h="4835" extrusionOk="0">
                  <a:moveTo>
                    <a:pt x="297" y="1"/>
                  </a:moveTo>
                  <a:cubicBezTo>
                    <a:pt x="223" y="1"/>
                    <a:pt x="150" y="31"/>
                    <a:pt x="98" y="90"/>
                  </a:cubicBezTo>
                  <a:cubicBezTo>
                    <a:pt x="0" y="200"/>
                    <a:pt x="10" y="369"/>
                    <a:pt x="121" y="466"/>
                  </a:cubicBezTo>
                  <a:cubicBezTo>
                    <a:pt x="681" y="961"/>
                    <a:pt x="1002" y="1673"/>
                    <a:pt x="1002" y="2418"/>
                  </a:cubicBezTo>
                  <a:cubicBezTo>
                    <a:pt x="1002" y="3163"/>
                    <a:pt x="681" y="3875"/>
                    <a:pt x="121" y="4370"/>
                  </a:cubicBezTo>
                  <a:cubicBezTo>
                    <a:pt x="10" y="4467"/>
                    <a:pt x="0" y="4636"/>
                    <a:pt x="98" y="4746"/>
                  </a:cubicBezTo>
                  <a:cubicBezTo>
                    <a:pt x="150" y="4805"/>
                    <a:pt x="223" y="4835"/>
                    <a:pt x="297" y="4835"/>
                  </a:cubicBezTo>
                  <a:cubicBezTo>
                    <a:pt x="359" y="4835"/>
                    <a:pt x="422" y="4813"/>
                    <a:pt x="472" y="4768"/>
                  </a:cubicBezTo>
                  <a:cubicBezTo>
                    <a:pt x="1147" y="4173"/>
                    <a:pt x="1534" y="3316"/>
                    <a:pt x="1534" y="2418"/>
                  </a:cubicBezTo>
                  <a:cubicBezTo>
                    <a:pt x="1534" y="1520"/>
                    <a:pt x="1147" y="663"/>
                    <a:pt x="472" y="68"/>
                  </a:cubicBezTo>
                  <a:cubicBezTo>
                    <a:pt x="422" y="23"/>
                    <a:pt x="359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824;p64">
              <a:extLst>
                <a:ext uri="{FF2B5EF4-FFF2-40B4-BE49-F238E27FC236}">
                  <a16:creationId xmlns:a16="http://schemas.microsoft.com/office/drawing/2014/main" id="{3EDC1380-0D33-4807-94C6-081297609F6C}"/>
                </a:ext>
              </a:extLst>
            </p:cNvPr>
            <p:cNvSpPr/>
            <p:nvPr/>
          </p:nvSpPr>
          <p:spPr>
            <a:xfrm>
              <a:off x="4049222" y="4188427"/>
              <a:ext cx="41426" cy="116584"/>
            </a:xfrm>
            <a:custGeom>
              <a:avLst/>
              <a:gdLst/>
              <a:ahLst/>
              <a:cxnLst/>
              <a:rect l="l" t="t" r="r" b="b"/>
              <a:pathLst>
                <a:path w="1249" h="3515" extrusionOk="0">
                  <a:moveTo>
                    <a:pt x="952" y="1"/>
                  </a:moveTo>
                  <a:cubicBezTo>
                    <a:pt x="890" y="1"/>
                    <a:pt x="829" y="22"/>
                    <a:pt x="779" y="65"/>
                  </a:cubicBezTo>
                  <a:cubicBezTo>
                    <a:pt x="284" y="490"/>
                    <a:pt x="0" y="1107"/>
                    <a:pt x="0" y="1758"/>
                  </a:cubicBezTo>
                  <a:cubicBezTo>
                    <a:pt x="0" y="2409"/>
                    <a:pt x="284" y="3025"/>
                    <a:pt x="779" y="3450"/>
                  </a:cubicBezTo>
                  <a:cubicBezTo>
                    <a:pt x="829" y="3493"/>
                    <a:pt x="891" y="3515"/>
                    <a:pt x="951" y="3515"/>
                  </a:cubicBezTo>
                  <a:cubicBezTo>
                    <a:pt x="1026" y="3515"/>
                    <a:pt x="1101" y="3483"/>
                    <a:pt x="1153" y="3422"/>
                  </a:cubicBezTo>
                  <a:cubicBezTo>
                    <a:pt x="1249" y="3310"/>
                    <a:pt x="1237" y="3143"/>
                    <a:pt x="1125" y="3048"/>
                  </a:cubicBezTo>
                  <a:cubicBezTo>
                    <a:pt x="748" y="2723"/>
                    <a:pt x="532" y="2254"/>
                    <a:pt x="532" y="1758"/>
                  </a:cubicBezTo>
                  <a:cubicBezTo>
                    <a:pt x="532" y="1262"/>
                    <a:pt x="748" y="793"/>
                    <a:pt x="1125" y="468"/>
                  </a:cubicBezTo>
                  <a:cubicBezTo>
                    <a:pt x="1237" y="373"/>
                    <a:pt x="1249" y="205"/>
                    <a:pt x="1153" y="94"/>
                  </a:cubicBezTo>
                  <a:cubicBezTo>
                    <a:pt x="1101" y="32"/>
                    <a:pt x="1026" y="1"/>
                    <a:pt x="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825;p64">
              <a:extLst>
                <a:ext uri="{FF2B5EF4-FFF2-40B4-BE49-F238E27FC236}">
                  <a16:creationId xmlns:a16="http://schemas.microsoft.com/office/drawing/2014/main" id="{B65DE103-9670-43C5-94BC-33E89EDABD7C}"/>
                </a:ext>
              </a:extLst>
            </p:cNvPr>
            <p:cNvSpPr/>
            <p:nvPr/>
          </p:nvSpPr>
          <p:spPr>
            <a:xfrm>
              <a:off x="4011411" y="4166536"/>
              <a:ext cx="50879" cy="160365"/>
            </a:xfrm>
            <a:custGeom>
              <a:avLst/>
              <a:gdLst/>
              <a:ahLst/>
              <a:cxnLst/>
              <a:rect l="l" t="t" r="r" b="b"/>
              <a:pathLst>
                <a:path w="1534" h="4835" extrusionOk="0">
                  <a:moveTo>
                    <a:pt x="1237" y="1"/>
                  </a:moveTo>
                  <a:cubicBezTo>
                    <a:pt x="1174" y="1"/>
                    <a:pt x="1112" y="22"/>
                    <a:pt x="1061" y="67"/>
                  </a:cubicBezTo>
                  <a:cubicBezTo>
                    <a:pt x="387" y="663"/>
                    <a:pt x="1" y="1520"/>
                    <a:pt x="1" y="2418"/>
                  </a:cubicBezTo>
                  <a:cubicBezTo>
                    <a:pt x="1" y="3316"/>
                    <a:pt x="387" y="4173"/>
                    <a:pt x="1061" y="4768"/>
                  </a:cubicBezTo>
                  <a:cubicBezTo>
                    <a:pt x="1112" y="4813"/>
                    <a:pt x="1174" y="4835"/>
                    <a:pt x="1237" y="4835"/>
                  </a:cubicBezTo>
                  <a:cubicBezTo>
                    <a:pt x="1311" y="4835"/>
                    <a:pt x="1384" y="4805"/>
                    <a:pt x="1437" y="4746"/>
                  </a:cubicBezTo>
                  <a:cubicBezTo>
                    <a:pt x="1534" y="4636"/>
                    <a:pt x="1523" y="4467"/>
                    <a:pt x="1413" y="4370"/>
                  </a:cubicBezTo>
                  <a:cubicBezTo>
                    <a:pt x="853" y="3875"/>
                    <a:pt x="533" y="3163"/>
                    <a:pt x="533" y="2418"/>
                  </a:cubicBezTo>
                  <a:cubicBezTo>
                    <a:pt x="533" y="1672"/>
                    <a:pt x="853" y="961"/>
                    <a:pt x="1413" y="466"/>
                  </a:cubicBezTo>
                  <a:cubicBezTo>
                    <a:pt x="1523" y="369"/>
                    <a:pt x="1534" y="200"/>
                    <a:pt x="1437" y="90"/>
                  </a:cubicBezTo>
                  <a:cubicBezTo>
                    <a:pt x="1384" y="31"/>
                    <a:pt x="1311" y="1"/>
                    <a:pt x="1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2592;p64">
            <a:extLst>
              <a:ext uri="{FF2B5EF4-FFF2-40B4-BE49-F238E27FC236}">
                <a16:creationId xmlns:a16="http://schemas.microsoft.com/office/drawing/2014/main" id="{9FED0FF8-ED41-4EC8-8887-C559CD696D8E}"/>
              </a:ext>
            </a:extLst>
          </p:cNvPr>
          <p:cNvGrpSpPr/>
          <p:nvPr/>
        </p:nvGrpSpPr>
        <p:grpSpPr>
          <a:xfrm>
            <a:off x="4247797" y="2013782"/>
            <a:ext cx="536704" cy="501044"/>
            <a:chOff x="7474098" y="2308360"/>
            <a:chExt cx="602023" cy="562023"/>
          </a:xfrm>
        </p:grpSpPr>
        <p:sp>
          <p:nvSpPr>
            <p:cNvPr id="77" name="Google Shape;2593;p64">
              <a:extLst>
                <a:ext uri="{FF2B5EF4-FFF2-40B4-BE49-F238E27FC236}">
                  <a16:creationId xmlns:a16="http://schemas.microsoft.com/office/drawing/2014/main" id="{1FD9C387-D652-4847-A947-7787789C02C8}"/>
                </a:ext>
              </a:extLst>
            </p:cNvPr>
            <p:cNvSpPr/>
            <p:nvPr/>
          </p:nvSpPr>
          <p:spPr>
            <a:xfrm>
              <a:off x="7474098" y="2308360"/>
              <a:ext cx="602023" cy="562023"/>
            </a:xfrm>
            <a:custGeom>
              <a:avLst/>
              <a:gdLst/>
              <a:ahLst/>
              <a:cxnLst/>
              <a:rect l="l" t="t" r="r" b="b"/>
              <a:pathLst>
                <a:path w="18151" h="16945" extrusionOk="0">
                  <a:moveTo>
                    <a:pt x="10142" y="533"/>
                  </a:moveTo>
                  <a:cubicBezTo>
                    <a:pt x="10882" y="533"/>
                    <a:pt x="11485" y="1134"/>
                    <a:pt x="11485" y="1875"/>
                  </a:cubicBezTo>
                  <a:lnTo>
                    <a:pt x="11485" y="2304"/>
                  </a:lnTo>
                  <a:cubicBezTo>
                    <a:pt x="11037" y="2269"/>
                    <a:pt x="10542" y="2251"/>
                    <a:pt x="9989" y="2251"/>
                  </a:cubicBezTo>
                  <a:lnTo>
                    <a:pt x="9927" y="2251"/>
                  </a:lnTo>
                  <a:cubicBezTo>
                    <a:pt x="8630" y="2251"/>
                    <a:pt x="6989" y="2328"/>
                    <a:pt x="5806" y="2927"/>
                  </a:cubicBezTo>
                  <a:cubicBezTo>
                    <a:pt x="5453" y="3106"/>
                    <a:pt x="5152" y="3322"/>
                    <a:pt x="4904" y="3578"/>
                  </a:cubicBezTo>
                  <a:lnTo>
                    <a:pt x="4904" y="2968"/>
                  </a:lnTo>
                  <a:cubicBezTo>
                    <a:pt x="4904" y="2749"/>
                    <a:pt x="4744" y="2568"/>
                    <a:pt x="4535" y="2532"/>
                  </a:cubicBezTo>
                  <a:lnTo>
                    <a:pt x="4535" y="1875"/>
                  </a:lnTo>
                  <a:cubicBezTo>
                    <a:pt x="4535" y="1135"/>
                    <a:pt x="5138" y="533"/>
                    <a:pt x="5879" y="533"/>
                  </a:cubicBezTo>
                  <a:close/>
                  <a:moveTo>
                    <a:pt x="12819" y="1228"/>
                  </a:moveTo>
                  <a:cubicBezTo>
                    <a:pt x="14231" y="1228"/>
                    <a:pt x="15380" y="2376"/>
                    <a:pt x="15380" y="3786"/>
                  </a:cubicBezTo>
                  <a:lnTo>
                    <a:pt x="15380" y="4052"/>
                  </a:lnTo>
                  <a:cubicBezTo>
                    <a:pt x="15225" y="3806"/>
                    <a:pt x="15036" y="3585"/>
                    <a:pt x="14815" y="3393"/>
                  </a:cubicBezTo>
                  <a:cubicBezTo>
                    <a:pt x="14764" y="3350"/>
                    <a:pt x="14702" y="3329"/>
                    <a:pt x="14641" y="3329"/>
                  </a:cubicBezTo>
                  <a:cubicBezTo>
                    <a:pt x="14566" y="3329"/>
                    <a:pt x="14492" y="3360"/>
                    <a:pt x="14439" y="3421"/>
                  </a:cubicBezTo>
                  <a:cubicBezTo>
                    <a:pt x="14343" y="3532"/>
                    <a:pt x="14356" y="3700"/>
                    <a:pt x="14467" y="3796"/>
                  </a:cubicBezTo>
                  <a:cubicBezTo>
                    <a:pt x="15082" y="4326"/>
                    <a:pt x="15380" y="5098"/>
                    <a:pt x="15380" y="6151"/>
                  </a:cubicBezTo>
                  <a:lnTo>
                    <a:pt x="15380" y="6806"/>
                  </a:lnTo>
                  <a:lnTo>
                    <a:pt x="4535" y="6806"/>
                  </a:lnTo>
                  <a:lnTo>
                    <a:pt x="4535" y="6308"/>
                  </a:lnTo>
                  <a:cubicBezTo>
                    <a:pt x="4743" y="6272"/>
                    <a:pt x="4904" y="6090"/>
                    <a:pt x="4904" y="5872"/>
                  </a:cubicBezTo>
                  <a:lnTo>
                    <a:pt x="4904" y="4467"/>
                  </a:lnTo>
                  <a:cubicBezTo>
                    <a:pt x="5152" y="4012"/>
                    <a:pt x="5530" y="3662"/>
                    <a:pt x="6046" y="3401"/>
                  </a:cubicBezTo>
                  <a:cubicBezTo>
                    <a:pt x="6890" y="2973"/>
                    <a:pt x="8086" y="2783"/>
                    <a:pt x="9926" y="2783"/>
                  </a:cubicBezTo>
                  <a:lnTo>
                    <a:pt x="9989" y="2783"/>
                  </a:lnTo>
                  <a:cubicBezTo>
                    <a:pt x="11349" y="2783"/>
                    <a:pt x="12342" y="2887"/>
                    <a:pt x="13113" y="3110"/>
                  </a:cubicBezTo>
                  <a:cubicBezTo>
                    <a:pt x="13138" y="3117"/>
                    <a:pt x="13162" y="3120"/>
                    <a:pt x="13186" y="3120"/>
                  </a:cubicBezTo>
                  <a:cubicBezTo>
                    <a:pt x="13302" y="3120"/>
                    <a:pt x="13409" y="3044"/>
                    <a:pt x="13442" y="2928"/>
                  </a:cubicBezTo>
                  <a:cubicBezTo>
                    <a:pt x="13484" y="2786"/>
                    <a:pt x="13402" y="2640"/>
                    <a:pt x="13261" y="2598"/>
                  </a:cubicBezTo>
                  <a:cubicBezTo>
                    <a:pt x="12895" y="2493"/>
                    <a:pt x="12485" y="2413"/>
                    <a:pt x="12017" y="2355"/>
                  </a:cubicBezTo>
                  <a:lnTo>
                    <a:pt x="12017" y="1875"/>
                  </a:lnTo>
                  <a:cubicBezTo>
                    <a:pt x="12017" y="1703"/>
                    <a:pt x="11993" y="1538"/>
                    <a:pt x="11950" y="1380"/>
                  </a:cubicBezTo>
                  <a:cubicBezTo>
                    <a:pt x="12221" y="1282"/>
                    <a:pt x="12514" y="1228"/>
                    <a:pt x="12819" y="1228"/>
                  </a:cubicBezTo>
                  <a:close/>
                  <a:moveTo>
                    <a:pt x="16579" y="7338"/>
                  </a:moveTo>
                  <a:cubicBezTo>
                    <a:pt x="16627" y="7338"/>
                    <a:pt x="16667" y="7378"/>
                    <a:pt x="16667" y="7426"/>
                  </a:cubicBezTo>
                  <a:lnTo>
                    <a:pt x="16667" y="7675"/>
                  </a:lnTo>
                  <a:cubicBezTo>
                    <a:pt x="16667" y="7723"/>
                    <a:pt x="16627" y="7763"/>
                    <a:pt x="16579" y="7763"/>
                  </a:cubicBezTo>
                  <a:lnTo>
                    <a:pt x="3338" y="7763"/>
                  </a:lnTo>
                  <a:cubicBezTo>
                    <a:pt x="3289" y="7763"/>
                    <a:pt x="3249" y="7723"/>
                    <a:pt x="3249" y="7675"/>
                  </a:cubicBezTo>
                  <a:lnTo>
                    <a:pt x="3249" y="7426"/>
                  </a:lnTo>
                  <a:cubicBezTo>
                    <a:pt x="3249" y="7378"/>
                    <a:pt x="3289" y="7338"/>
                    <a:pt x="3338" y="7338"/>
                  </a:cubicBezTo>
                  <a:close/>
                  <a:moveTo>
                    <a:pt x="10109" y="8295"/>
                  </a:moveTo>
                  <a:cubicBezTo>
                    <a:pt x="10115" y="8325"/>
                    <a:pt x="10123" y="8353"/>
                    <a:pt x="10133" y="8383"/>
                  </a:cubicBezTo>
                  <a:lnTo>
                    <a:pt x="10409" y="9263"/>
                  </a:lnTo>
                  <a:lnTo>
                    <a:pt x="9507" y="9263"/>
                  </a:lnTo>
                  <a:lnTo>
                    <a:pt x="9784" y="8383"/>
                  </a:lnTo>
                  <a:cubicBezTo>
                    <a:pt x="9793" y="8353"/>
                    <a:pt x="9800" y="8325"/>
                    <a:pt x="9806" y="8295"/>
                  </a:cubicBezTo>
                  <a:close/>
                  <a:moveTo>
                    <a:pt x="10575" y="9795"/>
                  </a:moveTo>
                  <a:lnTo>
                    <a:pt x="10667" y="10088"/>
                  </a:lnTo>
                  <a:lnTo>
                    <a:pt x="9249" y="10088"/>
                  </a:lnTo>
                  <a:lnTo>
                    <a:pt x="9341" y="9795"/>
                  </a:lnTo>
                  <a:close/>
                  <a:moveTo>
                    <a:pt x="4820" y="9243"/>
                  </a:moveTo>
                  <a:lnTo>
                    <a:pt x="4820" y="10252"/>
                  </a:lnTo>
                  <a:lnTo>
                    <a:pt x="3399" y="10252"/>
                  </a:lnTo>
                  <a:cubicBezTo>
                    <a:pt x="3318" y="10252"/>
                    <a:pt x="3249" y="10183"/>
                    <a:pt x="3249" y="10101"/>
                  </a:cubicBezTo>
                  <a:lnTo>
                    <a:pt x="3249" y="9393"/>
                  </a:lnTo>
                  <a:cubicBezTo>
                    <a:pt x="3249" y="9311"/>
                    <a:pt x="3318" y="9243"/>
                    <a:pt x="3399" y="9243"/>
                  </a:cubicBezTo>
                  <a:close/>
                  <a:moveTo>
                    <a:pt x="6731" y="9243"/>
                  </a:moveTo>
                  <a:cubicBezTo>
                    <a:pt x="6812" y="9243"/>
                    <a:pt x="6881" y="9311"/>
                    <a:pt x="6881" y="9393"/>
                  </a:cubicBezTo>
                  <a:lnTo>
                    <a:pt x="6881" y="10101"/>
                  </a:lnTo>
                  <a:cubicBezTo>
                    <a:pt x="6881" y="10183"/>
                    <a:pt x="6812" y="10252"/>
                    <a:pt x="6731" y="10252"/>
                  </a:cubicBezTo>
                  <a:lnTo>
                    <a:pt x="5352" y="10252"/>
                  </a:lnTo>
                  <a:lnTo>
                    <a:pt x="5352" y="9243"/>
                  </a:lnTo>
                  <a:close/>
                  <a:moveTo>
                    <a:pt x="3145" y="8318"/>
                  </a:moveTo>
                  <a:cubicBezTo>
                    <a:pt x="3145" y="8325"/>
                    <a:pt x="3145" y="8330"/>
                    <a:pt x="3145" y="8336"/>
                  </a:cubicBezTo>
                  <a:lnTo>
                    <a:pt x="3145" y="8761"/>
                  </a:lnTo>
                  <a:cubicBezTo>
                    <a:pt x="2894" y="8862"/>
                    <a:pt x="2718" y="9107"/>
                    <a:pt x="2718" y="9392"/>
                  </a:cubicBezTo>
                  <a:lnTo>
                    <a:pt x="2718" y="10101"/>
                  </a:lnTo>
                  <a:cubicBezTo>
                    <a:pt x="2718" y="10386"/>
                    <a:pt x="2894" y="10632"/>
                    <a:pt x="3145" y="10733"/>
                  </a:cubicBezTo>
                  <a:lnTo>
                    <a:pt x="3145" y="10957"/>
                  </a:lnTo>
                  <a:cubicBezTo>
                    <a:pt x="3145" y="11097"/>
                    <a:pt x="3174" y="11231"/>
                    <a:pt x="3229" y="11351"/>
                  </a:cubicBezTo>
                  <a:cubicBezTo>
                    <a:pt x="2681" y="11105"/>
                    <a:pt x="2298" y="10554"/>
                    <a:pt x="2298" y="9914"/>
                  </a:cubicBezTo>
                  <a:lnTo>
                    <a:pt x="2298" y="9715"/>
                  </a:lnTo>
                  <a:cubicBezTo>
                    <a:pt x="2298" y="9109"/>
                    <a:pt x="2642" y="8582"/>
                    <a:pt x="3145" y="8318"/>
                  </a:cubicBezTo>
                  <a:close/>
                  <a:moveTo>
                    <a:pt x="16771" y="8318"/>
                  </a:moveTo>
                  <a:lnTo>
                    <a:pt x="16771" y="8318"/>
                  </a:lnTo>
                  <a:cubicBezTo>
                    <a:pt x="17274" y="8582"/>
                    <a:pt x="17619" y="9109"/>
                    <a:pt x="17619" y="9715"/>
                  </a:cubicBezTo>
                  <a:lnTo>
                    <a:pt x="17619" y="9915"/>
                  </a:lnTo>
                  <a:cubicBezTo>
                    <a:pt x="17619" y="10554"/>
                    <a:pt x="17236" y="11105"/>
                    <a:pt x="16687" y="11352"/>
                  </a:cubicBezTo>
                  <a:cubicBezTo>
                    <a:pt x="16742" y="11231"/>
                    <a:pt x="16772" y="11098"/>
                    <a:pt x="16772" y="10957"/>
                  </a:cubicBezTo>
                  <a:lnTo>
                    <a:pt x="16772" y="10080"/>
                  </a:lnTo>
                  <a:lnTo>
                    <a:pt x="16875" y="10080"/>
                  </a:lnTo>
                  <a:cubicBezTo>
                    <a:pt x="17022" y="10080"/>
                    <a:pt x="17141" y="9961"/>
                    <a:pt x="17141" y="9814"/>
                  </a:cubicBezTo>
                  <a:cubicBezTo>
                    <a:pt x="17141" y="9668"/>
                    <a:pt x="17022" y="9550"/>
                    <a:pt x="16875" y="9550"/>
                  </a:cubicBezTo>
                  <a:lnTo>
                    <a:pt x="16772" y="9550"/>
                  </a:lnTo>
                  <a:lnTo>
                    <a:pt x="16772" y="8336"/>
                  </a:lnTo>
                  <a:cubicBezTo>
                    <a:pt x="16772" y="8330"/>
                    <a:pt x="16771" y="8325"/>
                    <a:pt x="16771" y="8318"/>
                  </a:cubicBezTo>
                  <a:close/>
                  <a:moveTo>
                    <a:pt x="16238" y="8295"/>
                  </a:moveTo>
                  <a:cubicBezTo>
                    <a:pt x="16239" y="8308"/>
                    <a:pt x="16240" y="8322"/>
                    <a:pt x="16240" y="8336"/>
                  </a:cubicBezTo>
                  <a:lnTo>
                    <a:pt x="16240" y="10957"/>
                  </a:lnTo>
                  <a:cubicBezTo>
                    <a:pt x="16240" y="11202"/>
                    <a:pt x="16042" y="11400"/>
                    <a:pt x="15796" y="11400"/>
                  </a:cubicBezTo>
                  <a:lnTo>
                    <a:pt x="12149" y="11400"/>
                  </a:lnTo>
                  <a:cubicBezTo>
                    <a:pt x="11876" y="11400"/>
                    <a:pt x="11564" y="11171"/>
                    <a:pt x="11482" y="10910"/>
                  </a:cubicBezTo>
                  <a:lnTo>
                    <a:pt x="10663" y="8295"/>
                  </a:lnTo>
                  <a:close/>
                  <a:moveTo>
                    <a:pt x="9254" y="8295"/>
                  </a:moveTo>
                  <a:lnTo>
                    <a:pt x="8434" y="10910"/>
                  </a:lnTo>
                  <a:cubicBezTo>
                    <a:pt x="8352" y="11171"/>
                    <a:pt x="8040" y="11400"/>
                    <a:pt x="7767" y="11400"/>
                  </a:cubicBezTo>
                  <a:lnTo>
                    <a:pt x="7374" y="11400"/>
                  </a:lnTo>
                  <a:cubicBezTo>
                    <a:pt x="7227" y="11400"/>
                    <a:pt x="7108" y="11519"/>
                    <a:pt x="7108" y="11666"/>
                  </a:cubicBezTo>
                  <a:cubicBezTo>
                    <a:pt x="7108" y="11812"/>
                    <a:pt x="7227" y="11932"/>
                    <a:pt x="7374" y="11932"/>
                  </a:cubicBezTo>
                  <a:lnTo>
                    <a:pt x="7767" y="11932"/>
                  </a:lnTo>
                  <a:cubicBezTo>
                    <a:pt x="8273" y="11932"/>
                    <a:pt x="8790" y="11553"/>
                    <a:pt x="8942" y="11069"/>
                  </a:cubicBezTo>
                  <a:lnTo>
                    <a:pt x="9082" y="10619"/>
                  </a:lnTo>
                  <a:lnTo>
                    <a:pt x="9363" y="10619"/>
                  </a:lnTo>
                  <a:lnTo>
                    <a:pt x="9363" y="12113"/>
                  </a:lnTo>
                  <a:cubicBezTo>
                    <a:pt x="9363" y="12455"/>
                    <a:pt x="9641" y="12733"/>
                    <a:pt x="9983" y="12733"/>
                  </a:cubicBezTo>
                  <a:lnTo>
                    <a:pt x="10836" y="12733"/>
                  </a:lnTo>
                  <a:cubicBezTo>
                    <a:pt x="10983" y="12733"/>
                    <a:pt x="11102" y="12614"/>
                    <a:pt x="11102" y="12468"/>
                  </a:cubicBezTo>
                  <a:cubicBezTo>
                    <a:pt x="11102" y="12321"/>
                    <a:pt x="10983" y="12202"/>
                    <a:pt x="10836" y="12202"/>
                  </a:cubicBezTo>
                  <a:lnTo>
                    <a:pt x="9983" y="12202"/>
                  </a:lnTo>
                  <a:cubicBezTo>
                    <a:pt x="9935" y="12202"/>
                    <a:pt x="9894" y="12162"/>
                    <a:pt x="9894" y="12113"/>
                  </a:cubicBezTo>
                  <a:lnTo>
                    <a:pt x="9894" y="10619"/>
                  </a:lnTo>
                  <a:lnTo>
                    <a:pt x="10834" y="10619"/>
                  </a:lnTo>
                  <a:lnTo>
                    <a:pt x="10975" y="11069"/>
                  </a:lnTo>
                  <a:cubicBezTo>
                    <a:pt x="11127" y="11553"/>
                    <a:pt x="11642" y="11932"/>
                    <a:pt x="12149" y="11932"/>
                  </a:cubicBezTo>
                  <a:lnTo>
                    <a:pt x="15304" y="11932"/>
                  </a:lnTo>
                  <a:cubicBezTo>
                    <a:pt x="14872" y="14472"/>
                    <a:pt x="12653" y="16412"/>
                    <a:pt x="9989" y="16412"/>
                  </a:cubicBezTo>
                  <a:lnTo>
                    <a:pt x="9927" y="16412"/>
                  </a:lnTo>
                  <a:cubicBezTo>
                    <a:pt x="7263" y="16412"/>
                    <a:pt x="5044" y="14472"/>
                    <a:pt x="4612" y="11932"/>
                  </a:cubicBezTo>
                  <a:lnTo>
                    <a:pt x="5707" y="11932"/>
                  </a:lnTo>
                  <a:cubicBezTo>
                    <a:pt x="5854" y="11932"/>
                    <a:pt x="5973" y="11812"/>
                    <a:pt x="5973" y="11666"/>
                  </a:cubicBezTo>
                  <a:cubicBezTo>
                    <a:pt x="5973" y="11519"/>
                    <a:pt x="5854" y="11400"/>
                    <a:pt x="5707" y="11400"/>
                  </a:cubicBezTo>
                  <a:lnTo>
                    <a:pt x="4119" y="11400"/>
                  </a:lnTo>
                  <a:cubicBezTo>
                    <a:pt x="3876" y="11400"/>
                    <a:pt x="3677" y="11202"/>
                    <a:pt x="3677" y="10957"/>
                  </a:cubicBezTo>
                  <a:lnTo>
                    <a:pt x="3677" y="10784"/>
                  </a:lnTo>
                  <a:lnTo>
                    <a:pt x="6731" y="10784"/>
                  </a:lnTo>
                  <a:cubicBezTo>
                    <a:pt x="7107" y="10784"/>
                    <a:pt x="7413" y="10478"/>
                    <a:pt x="7413" y="10101"/>
                  </a:cubicBezTo>
                  <a:lnTo>
                    <a:pt x="7413" y="9393"/>
                  </a:lnTo>
                  <a:cubicBezTo>
                    <a:pt x="7413" y="9017"/>
                    <a:pt x="7107" y="8711"/>
                    <a:pt x="6731" y="8711"/>
                  </a:cubicBezTo>
                  <a:lnTo>
                    <a:pt x="3677" y="8711"/>
                  </a:lnTo>
                  <a:lnTo>
                    <a:pt x="3677" y="8336"/>
                  </a:lnTo>
                  <a:cubicBezTo>
                    <a:pt x="3677" y="8323"/>
                    <a:pt x="3678" y="8308"/>
                    <a:pt x="3679" y="8295"/>
                  </a:cubicBezTo>
                  <a:close/>
                  <a:moveTo>
                    <a:pt x="5879" y="1"/>
                  </a:moveTo>
                  <a:cubicBezTo>
                    <a:pt x="4845" y="1"/>
                    <a:pt x="4004" y="842"/>
                    <a:pt x="4004" y="1875"/>
                  </a:cubicBezTo>
                  <a:lnTo>
                    <a:pt x="4004" y="2525"/>
                  </a:lnTo>
                  <a:lnTo>
                    <a:pt x="3014" y="2525"/>
                  </a:lnTo>
                  <a:cubicBezTo>
                    <a:pt x="2867" y="2525"/>
                    <a:pt x="2748" y="2644"/>
                    <a:pt x="2748" y="2790"/>
                  </a:cubicBezTo>
                  <a:cubicBezTo>
                    <a:pt x="2748" y="2937"/>
                    <a:pt x="2867" y="3056"/>
                    <a:pt x="3014" y="3056"/>
                  </a:cubicBezTo>
                  <a:lnTo>
                    <a:pt x="4372" y="3056"/>
                  </a:lnTo>
                  <a:lnTo>
                    <a:pt x="4372" y="5783"/>
                  </a:lnTo>
                  <a:lnTo>
                    <a:pt x="2964" y="5783"/>
                  </a:lnTo>
                  <a:cubicBezTo>
                    <a:pt x="2777" y="5783"/>
                    <a:pt x="2568" y="5896"/>
                    <a:pt x="2467" y="6053"/>
                  </a:cubicBezTo>
                  <a:lnTo>
                    <a:pt x="2067" y="6672"/>
                  </a:lnTo>
                  <a:lnTo>
                    <a:pt x="1666" y="6053"/>
                  </a:lnTo>
                  <a:cubicBezTo>
                    <a:pt x="1565" y="5896"/>
                    <a:pt x="1356" y="5783"/>
                    <a:pt x="1169" y="5783"/>
                  </a:cubicBezTo>
                  <a:lnTo>
                    <a:pt x="533" y="5783"/>
                  </a:lnTo>
                  <a:lnTo>
                    <a:pt x="533" y="3056"/>
                  </a:lnTo>
                  <a:lnTo>
                    <a:pt x="1419" y="3056"/>
                  </a:lnTo>
                  <a:cubicBezTo>
                    <a:pt x="1566" y="3056"/>
                    <a:pt x="1685" y="2937"/>
                    <a:pt x="1685" y="2790"/>
                  </a:cubicBezTo>
                  <a:cubicBezTo>
                    <a:pt x="1685" y="2644"/>
                    <a:pt x="1566" y="2525"/>
                    <a:pt x="1419" y="2525"/>
                  </a:cubicBezTo>
                  <a:lnTo>
                    <a:pt x="443" y="2525"/>
                  </a:lnTo>
                  <a:cubicBezTo>
                    <a:pt x="199" y="2525"/>
                    <a:pt x="1" y="2724"/>
                    <a:pt x="1" y="2968"/>
                  </a:cubicBezTo>
                  <a:lnTo>
                    <a:pt x="1" y="5872"/>
                  </a:lnTo>
                  <a:cubicBezTo>
                    <a:pt x="1" y="6116"/>
                    <a:pt x="199" y="6315"/>
                    <a:pt x="443" y="6315"/>
                  </a:cubicBezTo>
                  <a:lnTo>
                    <a:pt x="1166" y="6314"/>
                  </a:lnTo>
                  <a:cubicBezTo>
                    <a:pt x="1181" y="6316"/>
                    <a:pt x="1211" y="6334"/>
                    <a:pt x="1220" y="6342"/>
                  </a:cubicBezTo>
                  <a:lnTo>
                    <a:pt x="1747" y="7157"/>
                  </a:lnTo>
                  <a:cubicBezTo>
                    <a:pt x="1822" y="7273"/>
                    <a:pt x="1938" y="7340"/>
                    <a:pt x="2067" y="7340"/>
                  </a:cubicBezTo>
                  <a:cubicBezTo>
                    <a:pt x="2194" y="7340"/>
                    <a:pt x="2311" y="7273"/>
                    <a:pt x="2386" y="7157"/>
                  </a:cubicBezTo>
                  <a:lnTo>
                    <a:pt x="2912" y="6345"/>
                  </a:lnTo>
                  <a:cubicBezTo>
                    <a:pt x="2921" y="6333"/>
                    <a:pt x="2952" y="6316"/>
                    <a:pt x="2964" y="6314"/>
                  </a:cubicBezTo>
                  <a:lnTo>
                    <a:pt x="4004" y="6314"/>
                  </a:lnTo>
                  <a:lnTo>
                    <a:pt x="4004" y="6806"/>
                  </a:lnTo>
                  <a:lnTo>
                    <a:pt x="3338" y="6806"/>
                  </a:lnTo>
                  <a:cubicBezTo>
                    <a:pt x="2996" y="6806"/>
                    <a:pt x="2718" y="7084"/>
                    <a:pt x="2718" y="7426"/>
                  </a:cubicBezTo>
                  <a:lnTo>
                    <a:pt x="2718" y="7675"/>
                  </a:lnTo>
                  <a:cubicBezTo>
                    <a:pt x="2718" y="7763"/>
                    <a:pt x="2736" y="7846"/>
                    <a:pt x="2769" y="7922"/>
                  </a:cubicBezTo>
                  <a:cubicBezTo>
                    <a:pt x="2168" y="8294"/>
                    <a:pt x="1767" y="8958"/>
                    <a:pt x="1767" y="9715"/>
                  </a:cubicBezTo>
                  <a:lnTo>
                    <a:pt x="1767" y="9914"/>
                  </a:lnTo>
                  <a:cubicBezTo>
                    <a:pt x="1767" y="11077"/>
                    <a:pt x="2712" y="12023"/>
                    <a:pt x="3877" y="12023"/>
                  </a:cubicBezTo>
                  <a:lnTo>
                    <a:pt x="4088" y="12023"/>
                  </a:lnTo>
                  <a:cubicBezTo>
                    <a:pt x="4565" y="14813"/>
                    <a:pt x="7001" y="16944"/>
                    <a:pt x="9927" y="16944"/>
                  </a:cubicBezTo>
                  <a:lnTo>
                    <a:pt x="9989" y="16944"/>
                  </a:lnTo>
                  <a:cubicBezTo>
                    <a:pt x="12915" y="16944"/>
                    <a:pt x="15353" y="14813"/>
                    <a:pt x="15828" y="12023"/>
                  </a:cubicBezTo>
                  <a:lnTo>
                    <a:pt x="16040" y="12023"/>
                  </a:lnTo>
                  <a:cubicBezTo>
                    <a:pt x="17204" y="12023"/>
                    <a:pt x="18151" y="11077"/>
                    <a:pt x="18151" y="9914"/>
                  </a:cubicBezTo>
                  <a:lnTo>
                    <a:pt x="18151" y="9715"/>
                  </a:lnTo>
                  <a:cubicBezTo>
                    <a:pt x="18151" y="8958"/>
                    <a:pt x="17748" y="8294"/>
                    <a:pt x="17147" y="7922"/>
                  </a:cubicBezTo>
                  <a:cubicBezTo>
                    <a:pt x="17180" y="7846"/>
                    <a:pt x="17199" y="7763"/>
                    <a:pt x="17199" y="7675"/>
                  </a:cubicBezTo>
                  <a:lnTo>
                    <a:pt x="17199" y="7426"/>
                  </a:lnTo>
                  <a:cubicBezTo>
                    <a:pt x="17199" y="7084"/>
                    <a:pt x="16920" y="6806"/>
                    <a:pt x="16579" y="6806"/>
                  </a:cubicBezTo>
                  <a:lnTo>
                    <a:pt x="15912" y="6806"/>
                  </a:lnTo>
                  <a:lnTo>
                    <a:pt x="15912" y="3786"/>
                  </a:lnTo>
                  <a:cubicBezTo>
                    <a:pt x="15912" y="2083"/>
                    <a:pt x="14525" y="697"/>
                    <a:pt x="12820" y="697"/>
                  </a:cubicBezTo>
                  <a:cubicBezTo>
                    <a:pt x="12439" y="697"/>
                    <a:pt x="12074" y="766"/>
                    <a:pt x="11738" y="892"/>
                  </a:cubicBezTo>
                  <a:cubicBezTo>
                    <a:pt x="11407" y="358"/>
                    <a:pt x="10815" y="1"/>
                    <a:pt x="10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594;p64">
              <a:extLst>
                <a:ext uri="{FF2B5EF4-FFF2-40B4-BE49-F238E27FC236}">
                  <a16:creationId xmlns:a16="http://schemas.microsoft.com/office/drawing/2014/main" id="{1F947D11-DF46-454C-A43A-A3DF30560044}"/>
                </a:ext>
              </a:extLst>
            </p:cNvPr>
            <p:cNvSpPr/>
            <p:nvPr/>
          </p:nvSpPr>
          <p:spPr>
            <a:xfrm>
              <a:off x="7886702" y="2595657"/>
              <a:ext cx="101891" cy="17678"/>
            </a:xfrm>
            <a:custGeom>
              <a:avLst/>
              <a:gdLst/>
              <a:ahLst/>
              <a:cxnLst/>
              <a:rect l="l" t="t" r="r" b="b"/>
              <a:pathLst>
                <a:path w="3072" h="533" extrusionOk="0">
                  <a:moveTo>
                    <a:pt x="267" y="0"/>
                  </a:moveTo>
                  <a:cubicBezTo>
                    <a:pt x="120" y="0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807" y="532"/>
                  </a:lnTo>
                  <a:cubicBezTo>
                    <a:pt x="2954" y="532"/>
                    <a:pt x="3072" y="413"/>
                    <a:pt x="3072" y="266"/>
                  </a:cubicBezTo>
                  <a:cubicBezTo>
                    <a:pt x="3072" y="120"/>
                    <a:pt x="2954" y="0"/>
                    <a:pt x="2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595;p64">
              <a:extLst>
                <a:ext uri="{FF2B5EF4-FFF2-40B4-BE49-F238E27FC236}">
                  <a16:creationId xmlns:a16="http://schemas.microsoft.com/office/drawing/2014/main" id="{B100A1BD-6964-48B1-821C-FEA08E79B8AE}"/>
                </a:ext>
              </a:extLst>
            </p:cNvPr>
            <p:cNvSpPr/>
            <p:nvPr/>
          </p:nvSpPr>
          <p:spPr>
            <a:xfrm>
              <a:off x="7886702" y="2622655"/>
              <a:ext cx="101891" cy="17645"/>
            </a:xfrm>
            <a:custGeom>
              <a:avLst/>
              <a:gdLst/>
              <a:ahLst/>
              <a:cxnLst/>
              <a:rect l="l" t="t" r="r" b="b"/>
              <a:pathLst>
                <a:path w="3072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807" y="531"/>
                  </a:lnTo>
                  <a:cubicBezTo>
                    <a:pt x="2954" y="531"/>
                    <a:pt x="3072" y="413"/>
                    <a:pt x="3072" y="267"/>
                  </a:cubicBezTo>
                  <a:cubicBezTo>
                    <a:pt x="3072" y="120"/>
                    <a:pt x="2954" y="1"/>
                    <a:pt x="2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596;p64">
              <a:extLst>
                <a:ext uri="{FF2B5EF4-FFF2-40B4-BE49-F238E27FC236}">
                  <a16:creationId xmlns:a16="http://schemas.microsoft.com/office/drawing/2014/main" id="{67160872-81D7-409A-BB52-AEF7046E3AB6}"/>
                </a:ext>
              </a:extLst>
            </p:cNvPr>
            <p:cNvSpPr/>
            <p:nvPr/>
          </p:nvSpPr>
          <p:spPr>
            <a:xfrm>
              <a:off x="7919040" y="2649621"/>
              <a:ext cx="69552" cy="17678"/>
            </a:xfrm>
            <a:custGeom>
              <a:avLst/>
              <a:gdLst/>
              <a:ahLst/>
              <a:cxnLst/>
              <a:rect l="l" t="t" r="r" b="b"/>
              <a:pathLst>
                <a:path w="2097" h="533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1832" y="533"/>
                  </a:lnTo>
                  <a:cubicBezTo>
                    <a:pt x="1979" y="533"/>
                    <a:pt x="2097" y="414"/>
                    <a:pt x="2097" y="267"/>
                  </a:cubicBezTo>
                  <a:cubicBezTo>
                    <a:pt x="2097" y="120"/>
                    <a:pt x="1979" y="1"/>
                    <a:pt x="1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597;p64">
              <a:extLst>
                <a:ext uri="{FF2B5EF4-FFF2-40B4-BE49-F238E27FC236}">
                  <a16:creationId xmlns:a16="http://schemas.microsoft.com/office/drawing/2014/main" id="{522FAA98-A117-439C-8E74-ADE5FFC7C30C}"/>
                </a:ext>
              </a:extLst>
            </p:cNvPr>
            <p:cNvSpPr/>
            <p:nvPr/>
          </p:nvSpPr>
          <p:spPr>
            <a:xfrm>
              <a:off x="7664215" y="2622821"/>
              <a:ext cx="27595" cy="17645"/>
            </a:xfrm>
            <a:custGeom>
              <a:avLst/>
              <a:gdLst/>
              <a:ahLst/>
              <a:cxnLst/>
              <a:rect l="l" t="t" r="r" b="b"/>
              <a:pathLst>
                <a:path w="832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566" y="532"/>
                  </a:lnTo>
                  <a:cubicBezTo>
                    <a:pt x="713" y="532"/>
                    <a:pt x="832" y="412"/>
                    <a:pt x="832" y="266"/>
                  </a:cubicBezTo>
                  <a:cubicBezTo>
                    <a:pt x="832" y="119"/>
                    <a:pt x="713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598;p64">
              <a:extLst>
                <a:ext uri="{FF2B5EF4-FFF2-40B4-BE49-F238E27FC236}">
                  <a16:creationId xmlns:a16="http://schemas.microsoft.com/office/drawing/2014/main" id="{E93A2DF1-72DD-4B5E-BABC-99D49C571FBF}"/>
                </a:ext>
              </a:extLst>
            </p:cNvPr>
            <p:cNvSpPr/>
            <p:nvPr/>
          </p:nvSpPr>
          <p:spPr>
            <a:xfrm>
              <a:off x="7587929" y="2622821"/>
              <a:ext cx="38740" cy="17645"/>
            </a:xfrm>
            <a:custGeom>
              <a:avLst/>
              <a:gdLst/>
              <a:ahLst/>
              <a:cxnLst/>
              <a:rect l="l" t="t" r="r" b="b"/>
              <a:pathLst>
                <a:path w="1168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903" y="532"/>
                  </a:lnTo>
                  <a:cubicBezTo>
                    <a:pt x="1050" y="532"/>
                    <a:pt x="1168" y="412"/>
                    <a:pt x="1168" y="266"/>
                  </a:cubicBezTo>
                  <a:cubicBezTo>
                    <a:pt x="1168" y="119"/>
                    <a:pt x="1050" y="1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599;p64">
              <a:extLst>
                <a:ext uri="{FF2B5EF4-FFF2-40B4-BE49-F238E27FC236}">
                  <a16:creationId xmlns:a16="http://schemas.microsoft.com/office/drawing/2014/main" id="{C9FDA7A1-DFD4-4200-816D-C58A4DE202D5}"/>
                </a:ext>
              </a:extLst>
            </p:cNvPr>
            <p:cNvSpPr/>
            <p:nvPr/>
          </p:nvSpPr>
          <p:spPr>
            <a:xfrm>
              <a:off x="8017117" y="2504977"/>
              <a:ext cx="56318" cy="56318"/>
            </a:xfrm>
            <a:custGeom>
              <a:avLst/>
              <a:gdLst/>
              <a:ahLst/>
              <a:cxnLst/>
              <a:rect l="l" t="t" r="r" b="b"/>
              <a:pathLst>
                <a:path w="1698" h="1698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167" y="532"/>
                  </a:lnTo>
                  <a:lnTo>
                    <a:pt x="1167" y="1431"/>
                  </a:lnTo>
                  <a:cubicBezTo>
                    <a:pt x="1167" y="1578"/>
                    <a:pt x="1285" y="1697"/>
                    <a:pt x="1431" y="1697"/>
                  </a:cubicBezTo>
                  <a:cubicBezTo>
                    <a:pt x="1578" y="1697"/>
                    <a:pt x="1697" y="1578"/>
                    <a:pt x="1697" y="1431"/>
                  </a:cubicBezTo>
                  <a:lnTo>
                    <a:pt x="1697" y="444"/>
                  </a:lnTo>
                  <a:cubicBezTo>
                    <a:pt x="1697" y="199"/>
                    <a:pt x="1499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600;p64">
              <a:extLst>
                <a:ext uri="{FF2B5EF4-FFF2-40B4-BE49-F238E27FC236}">
                  <a16:creationId xmlns:a16="http://schemas.microsoft.com/office/drawing/2014/main" id="{6B5E0FE8-A439-4FC1-9B72-6BCC7F75F410}"/>
                </a:ext>
              </a:extLst>
            </p:cNvPr>
            <p:cNvSpPr/>
            <p:nvPr/>
          </p:nvSpPr>
          <p:spPr>
            <a:xfrm>
              <a:off x="7729455" y="2748957"/>
              <a:ext cx="149818" cy="63250"/>
            </a:xfrm>
            <a:custGeom>
              <a:avLst/>
              <a:gdLst/>
              <a:ahLst/>
              <a:cxnLst/>
              <a:rect l="l" t="t" r="r" b="b"/>
              <a:pathLst>
                <a:path w="4517" h="1907" extrusionOk="0">
                  <a:moveTo>
                    <a:pt x="301" y="0"/>
                  </a:moveTo>
                  <a:cubicBezTo>
                    <a:pt x="270" y="0"/>
                    <a:pt x="240" y="5"/>
                    <a:pt x="210" y="16"/>
                  </a:cubicBezTo>
                  <a:cubicBezTo>
                    <a:pt x="72" y="67"/>
                    <a:pt x="0" y="218"/>
                    <a:pt x="51" y="357"/>
                  </a:cubicBezTo>
                  <a:cubicBezTo>
                    <a:pt x="385" y="1283"/>
                    <a:pt x="1273" y="1906"/>
                    <a:pt x="2259" y="1906"/>
                  </a:cubicBezTo>
                  <a:cubicBezTo>
                    <a:pt x="3245" y="1906"/>
                    <a:pt x="4132" y="1283"/>
                    <a:pt x="4468" y="357"/>
                  </a:cubicBezTo>
                  <a:cubicBezTo>
                    <a:pt x="4517" y="218"/>
                    <a:pt x="4446" y="67"/>
                    <a:pt x="4308" y="16"/>
                  </a:cubicBezTo>
                  <a:cubicBezTo>
                    <a:pt x="4278" y="5"/>
                    <a:pt x="4247" y="0"/>
                    <a:pt x="4217" y="0"/>
                  </a:cubicBezTo>
                  <a:cubicBezTo>
                    <a:pt x="4108" y="0"/>
                    <a:pt x="4006" y="68"/>
                    <a:pt x="3968" y="175"/>
                  </a:cubicBezTo>
                  <a:cubicBezTo>
                    <a:pt x="3708" y="893"/>
                    <a:pt x="3022" y="1375"/>
                    <a:pt x="2259" y="1375"/>
                  </a:cubicBezTo>
                  <a:cubicBezTo>
                    <a:pt x="1496" y="1375"/>
                    <a:pt x="809" y="893"/>
                    <a:pt x="551" y="175"/>
                  </a:cubicBezTo>
                  <a:cubicBezTo>
                    <a:pt x="511" y="68"/>
                    <a:pt x="409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601;p64">
              <a:extLst>
                <a:ext uri="{FF2B5EF4-FFF2-40B4-BE49-F238E27FC236}">
                  <a16:creationId xmlns:a16="http://schemas.microsoft.com/office/drawing/2014/main" id="{06B200A6-0F29-400E-90BA-B33DCF988945}"/>
                </a:ext>
              </a:extLst>
            </p:cNvPr>
            <p:cNvSpPr/>
            <p:nvPr/>
          </p:nvSpPr>
          <p:spPr>
            <a:xfrm>
              <a:off x="7516254" y="2431611"/>
              <a:ext cx="78308" cy="17678"/>
            </a:xfrm>
            <a:custGeom>
              <a:avLst/>
              <a:gdLst/>
              <a:ahLst/>
              <a:cxnLst/>
              <a:rect l="l" t="t" r="r" b="b"/>
              <a:pathLst>
                <a:path w="2361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94" y="532"/>
                  </a:lnTo>
                  <a:cubicBezTo>
                    <a:pt x="2241" y="532"/>
                    <a:pt x="2360" y="413"/>
                    <a:pt x="2360" y="267"/>
                  </a:cubicBezTo>
                  <a:cubicBezTo>
                    <a:pt x="2360" y="120"/>
                    <a:pt x="2241" y="1"/>
                    <a:pt x="2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602;p64">
              <a:extLst>
                <a:ext uri="{FF2B5EF4-FFF2-40B4-BE49-F238E27FC236}">
                  <a16:creationId xmlns:a16="http://schemas.microsoft.com/office/drawing/2014/main" id="{68BB4437-19DC-4F90-B425-D7A8AE16E2A4}"/>
                </a:ext>
              </a:extLst>
            </p:cNvPr>
            <p:cNvSpPr/>
            <p:nvPr/>
          </p:nvSpPr>
          <p:spPr>
            <a:xfrm>
              <a:off x="7516254" y="2460599"/>
              <a:ext cx="59867" cy="17678"/>
            </a:xfrm>
            <a:custGeom>
              <a:avLst/>
              <a:gdLst/>
              <a:ahLst/>
              <a:cxnLst/>
              <a:rect l="l" t="t" r="r" b="b"/>
              <a:pathLst>
                <a:path w="1805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539" y="532"/>
                  </a:lnTo>
                  <a:cubicBezTo>
                    <a:pt x="1686" y="532"/>
                    <a:pt x="1805" y="413"/>
                    <a:pt x="1805" y="266"/>
                  </a:cubicBezTo>
                  <a:cubicBezTo>
                    <a:pt x="1805" y="119"/>
                    <a:pt x="1686" y="0"/>
                    <a:pt x="1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2615;p64">
            <a:extLst>
              <a:ext uri="{FF2B5EF4-FFF2-40B4-BE49-F238E27FC236}">
                <a16:creationId xmlns:a16="http://schemas.microsoft.com/office/drawing/2014/main" id="{DCA79127-942B-4584-9F1C-2EB0F3F8276D}"/>
              </a:ext>
            </a:extLst>
          </p:cNvPr>
          <p:cNvGrpSpPr/>
          <p:nvPr/>
        </p:nvGrpSpPr>
        <p:grpSpPr>
          <a:xfrm>
            <a:off x="7433136" y="1991047"/>
            <a:ext cx="426501" cy="536674"/>
            <a:chOff x="2636386" y="3145176"/>
            <a:chExt cx="478408" cy="601990"/>
          </a:xfrm>
        </p:grpSpPr>
        <p:sp>
          <p:nvSpPr>
            <p:cNvPr id="104" name="Google Shape;2616;p64">
              <a:extLst>
                <a:ext uri="{FF2B5EF4-FFF2-40B4-BE49-F238E27FC236}">
                  <a16:creationId xmlns:a16="http://schemas.microsoft.com/office/drawing/2014/main" id="{C85DB935-25D0-4F98-A36F-FDAB63272AF4}"/>
                </a:ext>
              </a:extLst>
            </p:cNvPr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617;p64">
              <a:extLst>
                <a:ext uri="{FF2B5EF4-FFF2-40B4-BE49-F238E27FC236}">
                  <a16:creationId xmlns:a16="http://schemas.microsoft.com/office/drawing/2014/main" id="{ADF36B25-BF5A-47E9-B772-D73ED3E9748B}"/>
                </a:ext>
              </a:extLst>
            </p:cNvPr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618;p64">
              <a:extLst>
                <a:ext uri="{FF2B5EF4-FFF2-40B4-BE49-F238E27FC236}">
                  <a16:creationId xmlns:a16="http://schemas.microsoft.com/office/drawing/2014/main" id="{C884C83A-0690-4E27-BD87-EBB742944D73}"/>
                </a:ext>
              </a:extLst>
            </p:cNvPr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619;p64">
              <a:extLst>
                <a:ext uri="{FF2B5EF4-FFF2-40B4-BE49-F238E27FC236}">
                  <a16:creationId xmlns:a16="http://schemas.microsoft.com/office/drawing/2014/main" id="{27540800-495A-48D9-950E-CDF009D11530}"/>
                </a:ext>
              </a:extLst>
            </p:cNvPr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620;p64">
              <a:extLst>
                <a:ext uri="{FF2B5EF4-FFF2-40B4-BE49-F238E27FC236}">
                  <a16:creationId xmlns:a16="http://schemas.microsoft.com/office/drawing/2014/main" id="{3C434EBD-65EF-47A7-BA31-8A81A5C61AA8}"/>
                </a:ext>
              </a:extLst>
            </p:cNvPr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333;p39">
            <a:extLst>
              <a:ext uri="{FF2B5EF4-FFF2-40B4-BE49-F238E27FC236}">
                <a16:creationId xmlns:a16="http://schemas.microsoft.com/office/drawing/2014/main" id="{530528CE-8FDD-4B46-96EA-3AF30593DC50}"/>
              </a:ext>
            </a:extLst>
          </p:cNvPr>
          <p:cNvSpPr txBox="1">
            <a:spLocks/>
          </p:cNvSpPr>
          <p:nvPr/>
        </p:nvSpPr>
        <p:spPr>
          <a:xfrm>
            <a:off x="6725255" y="2861837"/>
            <a:ext cx="179546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ebas Neue"/>
              <a:buNone/>
              <a:defRPr sz="21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ru-RU" dirty="0"/>
              <a:t>Анастасия</a:t>
            </a:r>
          </a:p>
        </p:txBody>
      </p:sp>
      <p:sp>
        <p:nvSpPr>
          <p:cNvPr id="116" name="Google Shape;1329;p39">
            <a:extLst>
              <a:ext uri="{FF2B5EF4-FFF2-40B4-BE49-F238E27FC236}">
                <a16:creationId xmlns:a16="http://schemas.microsoft.com/office/drawing/2014/main" id="{B74FB9D8-F9D1-42EE-B18C-14785C96CB35}"/>
              </a:ext>
            </a:extLst>
          </p:cNvPr>
          <p:cNvSpPr txBox="1">
            <a:spLocks/>
          </p:cNvSpPr>
          <p:nvPr/>
        </p:nvSpPr>
        <p:spPr>
          <a:xfrm>
            <a:off x="7010800" y="3384088"/>
            <a:ext cx="1271171" cy="509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ru-RU" dirty="0"/>
              <a:t>Дизайнер проекта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69</Words>
  <Application>Microsoft Office PowerPoint</Application>
  <PresentationFormat>Экран (16:9)</PresentationFormat>
  <Paragraphs>25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Nunito Light</vt:lpstr>
      <vt:lpstr>Arial</vt:lpstr>
      <vt:lpstr>Montserrat</vt:lpstr>
      <vt:lpstr>Bebas Neue</vt:lpstr>
      <vt:lpstr>Courier New</vt:lpstr>
      <vt:lpstr>Montserrat Black</vt:lpstr>
      <vt:lpstr>Artificial Intelligence (AI) Technology Consulting by Slidesgo</vt:lpstr>
      <vt:lpstr>Желание прокачать мозг приводит на Neo.edu!</vt:lpstr>
      <vt:lpstr>Проблема</vt:lpstr>
      <vt:lpstr>Решение</vt:lpstr>
      <vt:lpstr>Особенности решения</vt:lpstr>
      <vt:lpstr>Презентация PowerPoint</vt:lpstr>
      <vt:lpstr>Accessor Destroyers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Желание прокачать мозг приводит на Neo.edu!</dc:title>
  <dc:creator>Анастасия Медянкина</dc:creator>
  <cp:lastModifiedBy>Hacker Elite</cp:lastModifiedBy>
  <cp:revision>22</cp:revision>
  <dcterms:modified xsi:type="dcterms:W3CDTF">2024-03-16T08:16:39Z</dcterms:modified>
</cp:coreProperties>
</file>